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slideLayouts/slideLayout69.xml" ContentType="application/vnd.openxmlformats-officedocument.presentationml.slideLayout+xml"/>
  <Override PartName="/ppt/theme/theme5.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82" r:id="rId5"/>
    <p:sldMasterId id="2147483687" r:id="rId6"/>
    <p:sldMasterId id="2147483705" r:id="rId7"/>
    <p:sldMasterId id="2147483723" r:id="rId8"/>
    <p:sldMasterId id="2147483725" r:id="rId9"/>
    <p:sldMasterId id="2147483737" r:id="rId10"/>
  </p:sldMasterIdLst>
  <p:notesMasterIdLst>
    <p:notesMasterId r:id="rId25"/>
  </p:notesMasterIdLst>
  <p:handoutMasterIdLst>
    <p:handoutMasterId r:id="rId26"/>
  </p:handoutMasterIdLst>
  <p:sldIdLst>
    <p:sldId id="2619" r:id="rId11"/>
    <p:sldId id="2618" r:id="rId12"/>
    <p:sldId id="727" r:id="rId13"/>
    <p:sldId id="291" r:id="rId14"/>
    <p:sldId id="295" r:id="rId15"/>
    <p:sldId id="5302" r:id="rId16"/>
    <p:sldId id="5289" r:id="rId17"/>
    <p:sldId id="5294" r:id="rId18"/>
    <p:sldId id="5297" r:id="rId19"/>
    <p:sldId id="2659" r:id="rId20"/>
    <p:sldId id="5296" r:id="rId21"/>
    <p:sldId id="5295" r:id="rId22"/>
    <p:sldId id="2656" r:id="rId23"/>
    <p:sldId id="722" r:id="rId24"/>
  </p:sldIdLst>
  <p:sldSz cx="12192000" cy="6858000"/>
  <p:notesSz cx="6797675" cy="9926638"/>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66"/>
    <a:srgbClr val="C1121E"/>
    <a:srgbClr val="E0201D"/>
    <a:srgbClr val="E01F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AEB444-566D-4E11-AEE0-F23028F1AA78}" v="3896" dt="2025-03-25T15:19:00.380"/>
  </p1510:revLst>
</p1510:revInfo>
</file>

<file path=ppt/tableStyles.xml><?xml version="1.0" encoding="utf-8"?>
<a:tblStyleLst xmlns:a="http://schemas.openxmlformats.org/drawingml/2006/main" def="{5C22544A-7EE6-4342-B048-85BDC9FD1C3A}">
  <a:tblStyle styleId="{9DCAF9ED-07DC-4A11-8D7F-57B35C25682E}" styleName="Middels stil 1 – utheving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iddels stil 1 – utheving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E171933-4619-4E11-9A3F-F7608DF75F80}" styleName="Middels stil 1 – utheving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0A1B5D5-9B99-4C35-A422-299274C87663}" styleName="Middels stil 1 – utheving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118" autoAdjust="0"/>
  </p:normalViewPr>
  <p:slideViewPr>
    <p:cSldViewPr snapToGrid="0">
      <p:cViewPr varScale="1">
        <p:scale>
          <a:sx n="86" d="100"/>
          <a:sy n="86" d="100"/>
        </p:scale>
        <p:origin x="533" y="48"/>
      </p:cViewPr>
      <p:guideLst>
        <p:guide orient="horz" pos="2160"/>
        <p:guide/>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1.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viewProps" Target="viewProps.xml"/><Relationship Id="rId10" Type="http://schemas.openxmlformats.org/officeDocument/2006/relationships/slideMaster" Target="slideMasters/slideMaster7.xml"/><Relationship Id="rId19" Type="http://schemas.openxmlformats.org/officeDocument/2006/relationships/slide" Target="slides/slide9.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a:extLst>
              <a:ext uri="{FF2B5EF4-FFF2-40B4-BE49-F238E27FC236}">
                <a16:creationId xmlns:a16="http://schemas.microsoft.com/office/drawing/2014/main" id="{5933CFC4-F6B3-CA40-B922-5A7B7FFE2FD5}"/>
              </a:ext>
            </a:extLst>
          </p:cNvPr>
          <p:cNvSpPr>
            <a:spLocks noGrp="1"/>
          </p:cNvSpPr>
          <p:nvPr>
            <p:ph type="hdr" sz="quarter"/>
          </p:nvPr>
        </p:nvSpPr>
        <p:spPr>
          <a:xfrm>
            <a:off x="2232879" y="287204"/>
            <a:ext cx="4098382" cy="658959"/>
          </a:xfrm>
          <a:prstGeom prst="rect">
            <a:avLst/>
          </a:prstGeom>
        </p:spPr>
        <p:txBody>
          <a:bodyPr vert="horz" lIns="0" tIns="0" rIns="0" bIns="0" rtlCol="0" anchor="t" anchorCtr="0"/>
          <a:lstStyle>
            <a:lvl1pPr algn="l">
              <a:defRPr sz="1200"/>
            </a:lvl1pPr>
          </a:lstStyle>
          <a:p>
            <a:endParaRPr lang="nb-NO" sz="1100" b="1">
              <a:latin typeface="Arial" panose="020B0604020202020204" pitchFamily="34" charset="0"/>
              <a:cs typeface="Arial" panose="020B0604020202020204" pitchFamily="34" charset="0"/>
            </a:endParaRPr>
          </a:p>
        </p:txBody>
      </p:sp>
      <p:sp>
        <p:nvSpPr>
          <p:cNvPr id="3" name="Plassholder for dato 2">
            <a:extLst>
              <a:ext uri="{FF2B5EF4-FFF2-40B4-BE49-F238E27FC236}">
                <a16:creationId xmlns:a16="http://schemas.microsoft.com/office/drawing/2014/main" id="{7545CCE7-0AB3-974C-B32D-AA8986DCD861}"/>
              </a:ext>
            </a:extLst>
          </p:cNvPr>
          <p:cNvSpPr>
            <a:spLocks noGrp="1"/>
          </p:cNvSpPr>
          <p:nvPr>
            <p:ph type="dt" sz="quarter" idx="1"/>
          </p:nvPr>
        </p:nvSpPr>
        <p:spPr>
          <a:xfrm>
            <a:off x="5300086" y="9437206"/>
            <a:ext cx="1031175" cy="202229"/>
          </a:xfrm>
          <a:prstGeom prst="rect">
            <a:avLst/>
          </a:prstGeom>
        </p:spPr>
        <p:txBody>
          <a:bodyPr vert="horz" lIns="0" tIns="0" rIns="0" bIns="0" rtlCol="0" anchor="ctr" anchorCtr="0"/>
          <a:lstStyle>
            <a:lvl1pPr algn="r">
              <a:defRPr sz="1200"/>
            </a:lvl1pPr>
          </a:lstStyle>
          <a:p>
            <a:fld id="{FF52DC92-AE31-C54B-9164-5BCA08F2C5F4}" type="datetime1">
              <a:rPr lang="nb-NO" sz="900" smtClean="0">
                <a:latin typeface="Arial" panose="020B0604020202020204" pitchFamily="34" charset="0"/>
                <a:cs typeface="Arial" panose="020B0604020202020204" pitchFamily="34" charset="0"/>
              </a:rPr>
              <a:t>28.04.2025</a:t>
            </a:fld>
            <a:endParaRPr lang="nb-NO" sz="900">
              <a:latin typeface="Arial" panose="020B0604020202020204" pitchFamily="34" charset="0"/>
              <a:cs typeface="Arial" panose="020B0604020202020204" pitchFamily="34" charset="0"/>
            </a:endParaRPr>
          </a:p>
        </p:txBody>
      </p:sp>
      <p:sp>
        <p:nvSpPr>
          <p:cNvPr id="4" name="Plassholder for bunntekst 3">
            <a:extLst>
              <a:ext uri="{FF2B5EF4-FFF2-40B4-BE49-F238E27FC236}">
                <a16:creationId xmlns:a16="http://schemas.microsoft.com/office/drawing/2014/main" id="{C0962DBA-38AA-1C46-AFD1-6742613E5AF1}"/>
              </a:ext>
            </a:extLst>
          </p:cNvPr>
          <p:cNvSpPr>
            <a:spLocks noGrp="1"/>
          </p:cNvSpPr>
          <p:nvPr>
            <p:ph type="ftr" sz="quarter" idx="2"/>
          </p:nvPr>
        </p:nvSpPr>
        <p:spPr>
          <a:xfrm>
            <a:off x="466414" y="9437206"/>
            <a:ext cx="4760414" cy="202229"/>
          </a:xfrm>
          <a:prstGeom prst="rect">
            <a:avLst/>
          </a:prstGeom>
        </p:spPr>
        <p:txBody>
          <a:bodyPr vert="horz" lIns="0" tIns="0" rIns="0" bIns="0" rtlCol="0" anchor="ctr" anchorCtr="0"/>
          <a:lstStyle>
            <a:lvl1pPr algn="l">
              <a:defRPr sz="1200"/>
            </a:lvl1pPr>
          </a:lstStyle>
          <a:p>
            <a:endParaRPr lang="nb-NO" sz="900">
              <a:latin typeface="Arial" panose="020B0604020202020204" pitchFamily="34" charset="0"/>
              <a:cs typeface="Arial" panose="020B0604020202020204" pitchFamily="34" charset="0"/>
            </a:endParaRPr>
          </a:p>
        </p:txBody>
      </p:sp>
      <p:sp>
        <p:nvSpPr>
          <p:cNvPr id="5" name="Plassholder for lysbildenummer 4">
            <a:extLst>
              <a:ext uri="{FF2B5EF4-FFF2-40B4-BE49-F238E27FC236}">
                <a16:creationId xmlns:a16="http://schemas.microsoft.com/office/drawing/2014/main" id="{09C63697-363D-B245-8BAF-228FABEFBC01}"/>
              </a:ext>
            </a:extLst>
          </p:cNvPr>
          <p:cNvSpPr>
            <a:spLocks noGrp="1"/>
          </p:cNvSpPr>
          <p:nvPr>
            <p:ph type="sldNum" sz="quarter" idx="3"/>
          </p:nvPr>
        </p:nvSpPr>
        <p:spPr>
          <a:xfrm>
            <a:off x="6404519" y="9437206"/>
            <a:ext cx="391582" cy="202229"/>
          </a:xfrm>
          <a:prstGeom prst="rect">
            <a:avLst/>
          </a:prstGeom>
        </p:spPr>
        <p:txBody>
          <a:bodyPr vert="horz" lIns="0" tIns="0" rIns="0" bIns="0" rtlCol="0" anchor="ctr" anchorCtr="0"/>
          <a:lstStyle>
            <a:lvl1pPr algn="r">
              <a:defRPr sz="1200"/>
            </a:lvl1pPr>
          </a:lstStyle>
          <a:p>
            <a:pPr algn="l"/>
            <a:fld id="{A14F1C72-229D-B04D-8A87-850C097B6329}" type="slidenum">
              <a:rPr lang="nb-NO" sz="900" smtClean="0">
                <a:latin typeface="Arial" panose="020B0604020202020204" pitchFamily="34" charset="0"/>
                <a:cs typeface="Arial" panose="020B0604020202020204" pitchFamily="34" charset="0"/>
              </a:rPr>
              <a:pPr algn="l"/>
              <a:t>‹#›</a:t>
            </a:fld>
            <a:endParaRPr lang="nb-NO" sz="900">
              <a:latin typeface="Arial" panose="020B0604020202020204" pitchFamily="34" charset="0"/>
              <a:cs typeface="Arial" panose="020B0604020202020204" pitchFamily="34" charset="0"/>
            </a:endParaRPr>
          </a:p>
        </p:txBody>
      </p:sp>
      <p:pic>
        <p:nvPicPr>
          <p:cNvPr id="8" name="Bilde 7">
            <a:extLst>
              <a:ext uri="{FF2B5EF4-FFF2-40B4-BE49-F238E27FC236}">
                <a16:creationId xmlns:a16="http://schemas.microsoft.com/office/drawing/2014/main" id="{7B78B332-EF42-2A47-8269-0E913B863AB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70356" y="254335"/>
            <a:ext cx="1432393" cy="486105"/>
          </a:xfrm>
          <a:prstGeom prst="rect">
            <a:avLst/>
          </a:prstGeom>
        </p:spPr>
      </p:pic>
    </p:spTree>
    <p:extLst>
      <p:ext uri="{BB962C8B-B14F-4D97-AF65-F5344CB8AC3E}">
        <p14:creationId xmlns:p14="http://schemas.microsoft.com/office/powerpoint/2010/main" val="3905352754"/>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Plassholder for lysbil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r>
              <a:rPr lang="nb-NO"/>
              <a:t>Rediger tekststiler i malen
Andre nivå
Tredje nivå
Fjerde nivå
Femte nivå</a:t>
            </a:r>
          </a:p>
        </p:txBody>
      </p:sp>
      <p:sp>
        <p:nvSpPr>
          <p:cNvPr id="11" name="Plassholder for dato 2">
            <a:extLst>
              <a:ext uri="{FF2B5EF4-FFF2-40B4-BE49-F238E27FC236}">
                <a16:creationId xmlns:a16="http://schemas.microsoft.com/office/drawing/2014/main" id="{79CD142F-2D9C-774B-8482-D0AE03FF2AB7}"/>
              </a:ext>
            </a:extLst>
          </p:cNvPr>
          <p:cNvSpPr>
            <a:spLocks noGrp="1"/>
          </p:cNvSpPr>
          <p:nvPr>
            <p:ph type="dt" sz="quarter" idx="1"/>
          </p:nvPr>
        </p:nvSpPr>
        <p:spPr>
          <a:xfrm>
            <a:off x="5114013" y="9437206"/>
            <a:ext cx="1003895" cy="202229"/>
          </a:xfrm>
          <a:prstGeom prst="rect">
            <a:avLst/>
          </a:prstGeom>
        </p:spPr>
        <p:txBody>
          <a:bodyPr vert="horz" lIns="0" tIns="0" rIns="0" bIns="0" rtlCol="0" anchor="ctr" anchorCtr="0"/>
          <a:lstStyle>
            <a:lvl1pPr algn="r">
              <a:defRPr sz="1200"/>
            </a:lvl1pPr>
          </a:lstStyle>
          <a:p>
            <a:fld id="{41231367-9176-9A4A-8565-58EECFF9F5C0}" type="datetime1">
              <a:rPr lang="nb-NO" sz="900" smtClean="0">
                <a:latin typeface="Arial" panose="020B0604020202020204" pitchFamily="34" charset="0"/>
                <a:cs typeface="Arial" panose="020B0604020202020204" pitchFamily="34" charset="0"/>
              </a:rPr>
              <a:t>28.04.2025</a:t>
            </a:fld>
            <a:endParaRPr lang="nb-NO" sz="900">
              <a:latin typeface="Arial" panose="020B0604020202020204" pitchFamily="34" charset="0"/>
              <a:cs typeface="Arial" panose="020B0604020202020204" pitchFamily="34" charset="0"/>
            </a:endParaRPr>
          </a:p>
        </p:txBody>
      </p:sp>
      <p:sp>
        <p:nvSpPr>
          <p:cNvPr id="12" name="Plassholder for bunntekst 3">
            <a:extLst>
              <a:ext uri="{FF2B5EF4-FFF2-40B4-BE49-F238E27FC236}">
                <a16:creationId xmlns:a16="http://schemas.microsoft.com/office/drawing/2014/main" id="{DFE24522-C6A8-A84F-A227-DD92C1718BAA}"/>
              </a:ext>
            </a:extLst>
          </p:cNvPr>
          <p:cNvSpPr>
            <a:spLocks noGrp="1"/>
          </p:cNvSpPr>
          <p:nvPr>
            <p:ph type="ftr" sz="quarter" idx="4"/>
          </p:nvPr>
        </p:nvSpPr>
        <p:spPr>
          <a:xfrm>
            <a:off x="466414" y="9437206"/>
            <a:ext cx="4593577" cy="202229"/>
          </a:xfrm>
          <a:prstGeom prst="rect">
            <a:avLst/>
          </a:prstGeom>
        </p:spPr>
        <p:txBody>
          <a:bodyPr vert="horz" lIns="0" tIns="0" rIns="0" bIns="0" rtlCol="0" anchor="ctr" anchorCtr="0"/>
          <a:lstStyle>
            <a:lvl1pPr algn="l">
              <a:defRPr sz="1200"/>
            </a:lvl1pPr>
          </a:lstStyle>
          <a:p>
            <a:endParaRPr lang="nb-NO" sz="900">
              <a:latin typeface="Arial" panose="020B0604020202020204" pitchFamily="34" charset="0"/>
              <a:cs typeface="Arial" panose="020B0604020202020204" pitchFamily="34" charset="0"/>
            </a:endParaRPr>
          </a:p>
        </p:txBody>
      </p:sp>
      <p:sp>
        <p:nvSpPr>
          <p:cNvPr id="13" name="Plassholder for lysbildenummer 4">
            <a:extLst>
              <a:ext uri="{FF2B5EF4-FFF2-40B4-BE49-F238E27FC236}">
                <a16:creationId xmlns:a16="http://schemas.microsoft.com/office/drawing/2014/main" id="{D42E0F52-9A06-AF40-B3F2-6609E5968E52}"/>
              </a:ext>
            </a:extLst>
          </p:cNvPr>
          <p:cNvSpPr>
            <a:spLocks noGrp="1"/>
          </p:cNvSpPr>
          <p:nvPr>
            <p:ph type="sldNum" sz="quarter" idx="5"/>
          </p:nvPr>
        </p:nvSpPr>
        <p:spPr>
          <a:xfrm>
            <a:off x="6191166" y="9437206"/>
            <a:ext cx="604936" cy="202229"/>
          </a:xfrm>
          <a:prstGeom prst="rect">
            <a:avLst/>
          </a:prstGeom>
        </p:spPr>
        <p:txBody>
          <a:bodyPr vert="horz" lIns="0" tIns="0" rIns="0" bIns="0" rtlCol="0" anchor="ctr" anchorCtr="0"/>
          <a:lstStyle>
            <a:lvl1pPr algn="r">
              <a:defRPr sz="1200"/>
            </a:lvl1pPr>
          </a:lstStyle>
          <a:p>
            <a:pPr algn="l"/>
            <a:fld id="{A14F1C72-229D-B04D-8A87-850C097B6329}" type="slidenum">
              <a:rPr lang="nb-NO" sz="900" smtClean="0">
                <a:latin typeface="Arial" panose="020B0604020202020204" pitchFamily="34" charset="0"/>
                <a:cs typeface="Arial" panose="020B0604020202020204" pitchFamily="34" charset="0"/>
              </a:rPr>
              <a:pPr algn="l"/>
              <a:t>‹#›</a:t>
            </a:fld>
            <a:endParaRPr lang="nb-NO" sz="900">
              <a:latin typeface="Arial" panose="020B0604020202020204" pitchFamily="34" charset="0"/>
              <a:cs typeface="Arial" panose="020B0604020202020204" pitchFamily="34" charset="0"/>
            </a:endParaRPr>
          </a:p>
        </p:txBody>
      </p:sp>
      <p:sp>
        <p:nvSpPr>
          <p:cNvPr id="14" name="Plassholder for topptekst 1">
            <a:extLst>
              <a:ext uri="{FF2B5EF4-FFF2-40B4-BE49-F238E27FC236}">
                <a16:creationId xmlns:a16="http://schemas.microsoft.com/office/drawing/2014/main" id="{3B935A14-F688-6F43-B1AE-ED019381585C}"/>
              </a:ext>
            </a:extLst>
          </p:cNvPr>
          <p:cNvSpPr>
            <a:spLocks noGrp="1"/>
          </p:cNvSpPr>
          <p:nvPr>
            <p:ph type="hdr" sz="quarter"/>
          </p:nvPr>
        </p:nvSpPr>
        <p:spPr>
          <a:xfrm>
            <a:off x="2569011" y="388690"/>
            <a:ext cx="3548897" cy="487442"/>
          </a:xfrm>
          <a:prstGeom prst="rect">
            <a:avLst/>
          </a:prstGeom>
        </p:spPr>
        <p:txBody>
          <a:bodyPr vert="horz" lIns="0" tIns="0" rIns="0" bIns="0" rtlCol="0" anchor="t" anchorCtr="0"/>
          <a:lstStyle>
            <a:lvl1pPr algn="l">
              <a:defRPr sz="1200"/>
            </a:lvl1pPr>
          </a:lstStyle>
          <a:p>
            <a:endParaRPr lang="nb-NO" sz="1100" b="1">
              <a:latin typeface="Arial" panose="020B0604020202020204" pitchFamily="34" charset="0"/>
              <a:cs typeface="Arial" panose="020B0604020202020204" pitchFamily="34" charset="0"/>
            </a:endParaRPr>
          </a:p>
        </p:txBody>
      </p:sp>
      <p:pic>
        <p:nvPicPr>
          <p:cNvPr id="17" name="Bilde 16">
            <a:extLst>
              <a:ext uri="{FF2B5EF4-FFF2-40B4-BE49-F238E27FC236}">
                <a16:creationId xmlns:a16="http://schemas.microsoft.com/office/drawing/2014/main" id="{DEA7E9B0-02C2-3C46-A4A8-E2D09E7A723A}"/>
              </a:ext>
            </a:extLst>
          </p:cNvPr>
          <p:cNvPicPr>
            <a:picLocks noChangeAspect="1"/>
          </p:cNvPicPr>
          <p:nvPr/>
        </p:nvPicPr>
        <p:blipFill>
          <a:blip r:embed="rId2"/>
          <a:stretch>
            <a:fillRect/>
          </a:stretch>
        </p:blipFill>
        <p:spPr>
          <a:xfrm>
            <a:off x="679768" y="355820"/>
            <a:ext cx="1432393" cy="486105"/>
          </a:xfrm>
          <a:prstGeom prst="rect">
            <a:avLst/>
          </a:prstGeom>
        </p:spPr>
      </p:pic>
    </p:spTree>
    <p:extLst>
      <p:ext uri="{BB962C8B-B14F-4D97-AF65-F5344CB8AC3E}">
        <p14:creationId xmlns:p14="http://schemas.microsoft.com/office/powerpoint/2010/main" val="4192405947"/>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4594F-D78D-C470-3E2B-4319D53DB111}"/>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4131FBEE-9170-2192-E628-0A70C55FEEFB}"/>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1C99C576-3B5F-ABD7-44F7-3E469203CEB8}"/>
              </a:ext>
            </a:extLst>
          </p:cNvPr>
          <p:cNvSpPr>
            <a:spLocks noGrp="1"/>
          </p:cNvSpPr>
          <p:nvPr>
            <p:ph type="body" idx="1"/>
          </p:nvPr>
        </p:nvSpPr>
        <p:spPr/>
        <p:txBody>
          <a:bodyPr/>
          <a:lstStyle/>
          <a:p>
            <a:endParaRPr lang="nb-NO" dirty="0">
              <a:ea typeface="Calibri"/>
              <a:cs typeface="Calibri"/>
            </a:endParaRPr>
          </a:p>
        </p:txBody>
      </p:sp>
      <p:sp>
        <p:nvSpPr>
          <p:cNvPr id="4" name="Plassholder for dato 3">
            <a:extLst>
              <a:ext uri="{FF2B5EF4-FFF2-40B4-BE49-F238E27FC236}">
                <a16:creationId xmlns:a16="http://schemas.microsoft.com/office/drawing/2014/main" id="{16AFE26A-2D1E-7395-EC65-B24F99F1015C}"/>
              </a:ext>
            </a:extLst>
          </p:cNvPr>
          <p:cNvSpPr>
            <a:spLocks noGrp="1"/>
          </p:cNvSpPr>
          <p:nvPr>
            <p:ph type="dt" sz="quarter" idx="1"/>
          </p:nvPr>
        </p:nvSpPr>
        <p:spPr/>
        <p:txBody>
          <a:bodyPr/>
          <a:lstStyle/>
          <a:p>
            <a:fld id="{41231367-9176-9A4A-8565-58EECFF9F5C0}" type="datetime1">
              <a:rPr lang="nb-NO" sz="900" smtClean="0">
                <a:latin typeface="Arial" panose="020B0604020202020204" pitchFamily="34" charset="0"/>
                <a:cs typeface="Arial" panose="020B0604020202020204" pitchFamily="34" charset="0"/>
              </a:rPr>
              <a:t>28.04.2025</a:t>
            </a:fld>
            <a:endParaRPr lang="nb-NO" sz="900">
              <a:latin typeface="Arial" panose="020B0604020202020204" pitchFamily="34" charset="0"/>
              <a:cs typeface="Arial" panose="020B0604020202020204" pitchFamily="34" charset="0"/>
            </a:endParaRPr>
          </a:p>
        </p:txBody>
      </p:sp>
      <p:sp>
        <p:nvSpPr>
          <p:cNvPr id="5" name="Plassholder for bunntekst 4">
            <a:extLst>
              <a:ext uri="{FF2B5EF4-FFF2-40B4-BE49-F238E27FC236}">
                <a16:creationId xmlns:a16="http://schemas.microsoft.com/office/drawing/2014/main" id="{B3A778C3-6E65-C24C-0314-EA42F360C085}"/>
              </a:ext>
            </a:extLst>
          </p:cNvPr>
          <p:cNvSpPr>
            <a:spLocks noGrp="1"/>
          </p:cNvSpPr>
          <p:nvPr>
            <p:ph type="ftr" sz="quarter" idx="4"/>
          </p:nvPr>
        </p:nvSpPr>
        <p:spPr/>
        <p:txBody>
          <a:bodyPr/>
          <a:lstStyle/>
          <a:p>
            <a:endParaRPr lang="nb-NO" sz="900">
              <a:latin typeface="Arial" panose="020B0604020202020204" pitchFamily="34" charset="0"/>
              <a:cs typeface="Arial" panose="020B0604020202020204" pitchFamily="34" charset="0"/>
            </a:endParaRPr>
          </a:p>
        </p:txBody>
      </p:sp>
      <p:sp>
        <p:nvSpPr>
          <p:cNvPr id="6" name="Plassholder for lysbildenummer 5">
            <a:extLst>
              <a:ext uri="{FF2B5EF4-FFF2-40B4-BE49-F238E27FC236}">
                <a16:creationId xmlns:a16="http://schemas.microsoft.com/office/drawing/2014/main" id="{CBDD5E5B-06C0-F4B5-D20A-6CDCC8ECEC0F}"/>
              </a:ext>
            </a:extLst>
          </p:cNvPr>
          <p:cNvSpPr>
            <a:spLocks noGrp="1"/>
          </p:cNvSpPr>
          <p:nvPr>
            <p:ph type="sldNum" sz="quarter" idx="5"/>
          </p:nvPr>
        </p:nvSpPr>
        <p:spPr/>
        <p:txBody>
          <a:bodyPr/>
          <a:lstStyle/>
          <a:p>
            <a:pPr algn="l"/>
            <a:fld id="{A14F1C72-229D-B04D-8A87-850C097B6329}" type="slidenum">
              <a:rPr lang="nb-NO" sz="900" smtClean="0">
                <a:latin typeface="Arial" panose="020B0604020202020204" pitchFamily="34" charset="0"/>
                <a:cs typeface="Arial" panose="020B0604020202020204" pitchFamily="34" charset="0"/>
              </a:rPr>
              <a:pPr algn="l"/>
              <a:t>2</a:t>
            </a:fld>
            <a:endParaRPr lang="nb-NO" sz="900">
              <a:latin typeface="Arial" panose="020B0604020202020204" pitchFamily="34" charset="0"/>
              <a:cs typeface="Arial" panose="020B0604020202020204" pitchFamily="34" charset="0"/>
            </a:endParaRPr>
          </a:p>
        </p:txBody>
      </p:sp>
      <p:sp>
        <p:nvSpPr>
          <p:cNvPr id="7" name="Plassholder for topptekst 6">
            <a:extLst>
              <a:ext uri="{FF2B5EF4-FFF2-40B4-BE49-F238E27FC236}">
                <a16:creationId xmlns:a16="http://schemas.microsoft.com/office/drawing/2014/main" id="{3B4CC686-A8EE-F8F2-88D2-1A8C219BCF1C}"/>
              </a:ext>
            </a:extLst>
          </p:cNvPr>
          <p:cNvSpPr>
            <a:spLocks noGrp="1"/>
          </p:cNvSpPr>
          <p:nvPr>
            <p:ph type="hdr" sz="quarter"/>
          </p:nvPr>
        </p:nvSpPr>
        <p:spPr/>
        <p:txBody>
          <a:bodyPr/>
          <a:lstStyle/>
          <a:p>
            <a:endParaRPr lang="nb-NO" sz="11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2698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dato 3"/>
          <p:cNvSpPr>
            <a:spLocks noGrp="1"/>
          </p:cNvSpPr>
          <p:nvPr>
            <p:ph type="dt" sz="quarter"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231367-9176-9A4A-8565-58EECFF9F5C0}" type="datetime1">
              <a:rPr kumimoji="0" lang="nb-NO" sz="9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28.04.2025</a:t>
            </a:fld>
            <a:endParaRPr kumimoji="0" lang="nb-NO"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Plassholder for bunntekst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Plassholder for lysbildenummer 5"/>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4F1C72-229D-B04D-8A87-850C097B6329}" type="slidenum">
              <a:rPr kumimoji="0" lang="nb-NO" sz="9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nb-NO"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Plassholder for topptekst 6"/>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72416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214984-40B6-4402-9A8D-736D5AB1F325}"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1592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dirty="0">
              <a:cs typeface="Calibri"/>
            </a:endParaRPr>
          </a:p>
        </p:txBody>
      </p:sp>
      <p:sp>
        <p:nvSpPr>
          <p:cNvPr id="4" name="Plassholder for dato 3"/>
          <p:cNvSpPr>
            <a:spLocks noGrp="1"/>
          </p:cNvSpPr>
          <p:nvPr>
            <p:ph type="dt" sz="quarter"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231367-9176-9A4A-8565-58EECFF9F5C0}" type="datetime1">
              <a:rPr kumimoji="0" lang="nb-NO" sz="9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28.04.2025</a:t>
            </a:fld>
            <a:endParaRPr kumimoji="0" lang="nb-NO"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Plassholder for bunntekst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Plassholder for lysbildenummer 5"/>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4F1C72-229D-B04D-8A87-850C097B6329}" type="slidenum">
              <a:rPr kumimoji="0" lang="nb-NO" sz="9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nb-NO"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Plassholder for topptekst 6"/>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78766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95AB37-BD7A-B606-B1FE-70DC53A76364}"/>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8C96481F-9726-C734-2E53-FDF2CC2FAC9E}"/>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AA3B5F6A-3C14-73F5-5416-5B95AA4861DF}"/>
              </a:ext>
            </a:extLst>
          </p:cNvPr>
          <p:cNvSpPr>
            <a:spLocks noGrp="1"/>
          </p:cNvSpPr>
          <p:nvPr>
            <p:ph type="body" idx="1"/>
          </p:nvPr>
        </p:nvSpPr>
        <p:spPr/>
        <p:txBody>
          <a:bodyPr/>
          <a:lstStyle/>
          <a:p>
            <a:endParaRPr lang="nb-NO" dirty="0"/>
          </a:p>
        </p:txBody>
      </p:sp>
      <p:sp>
        <p:nvSpPr>
          <p:cNvPr id="4" name="Plassholder for dato 3">
            <a:extLst>
              <a:ext uri="{FF2B5EF4-FFF2-40B4-BE49-F238E27FC236}">
                <a16:creationId xmlns:a16="http://schemas.microsoft.com/office/drawing/2014/main" id="{C1F67DCF-B4BB-F9F2-67D0-D3A5855F6C13}"/>
              </a:ext>
            </a:extLst>
          </p:cNvPr>
          <p:cNvSpPr>
            <a:spLocks noGrp="1"/>
          </p:cNvSpPr>
          <p:nvPr>
            <p:ph type="dt" sz="quarter"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231367-9176-9A4A-8565-58EECFF9F5C0}" type="datetime1">
              <a:rPr kumimoji="0" lang="nb-NO" sz="9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28.04.2025</a:t>
            </a:fld>
            <a:endParaRPr kumimoji="0" lang="nb-NO"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Plassholder for bunntekst 4">
            <a:extLst>
              <a:ext uri="{FF2B5EF4-FFF2-40B4-BE49-F238E27FC236}">
                <a16:creationId xmlns:a16="http://schemas.microsoft.com/office/drawing/2014/main" id="{13B56379-0A85-B7C0-0EBF-9931A1269C2F}"/>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Plassholder for lysbildenummer 5">
            <a:extLst>
              <a:ext uri="{FF2B5EF4-FFF2-40B4-BE49-F238E27FC236}">
                <a16:creationId xmlns:a16="http://schemas.microsoft.com/office/drawing/2014/main" id="{9E23AAA5-06FB-1A21-51FB-EDC5CEF5E17B}"/>
              </a:ext>
            </a:extLst>
          </p:cNvPr>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4F1C72-229D-B04D-8A87-850C097B6329}" type="slidenum">
              <a:rPr kumimoji="0" lang="nb-NO" sz="9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nb-NO"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Plassholder for topptekst 6">
            <a:extLst>
              <a:ext uri="{FF2B5EF4-FFF2-40B4-BE49-F238E27FC236}">
                <a16:creationId xmlns:a16="http://schemas.microsoft.com/office/drawing/2014/main" id="{85F53578-92D0-5675-6B02-0DA078B1D95A}"/>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897657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15000"/>
              </a:lnSpc>
              <a:spcAft>
                <a:spcPts val="1000"/>
              </a:spcAft>
            </a:pPr>
            <a:endParaRPr lang="nb-NO" sz="1800" dirty="0">
              <a:effectLst/>
              <a:latin typeface="Trebuchet MS" panose="020B0603020202020204" pitchFamily="34" charset="0"/>
              <a:ea typeface="Calibri" panose="020F0502020204030204" pitchFamily="34" charset="0"/>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214984-40B6-4402-9A8D-736D5AB1F325}"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43270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tellysbilde MANGFOLD">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7A14D469-E4E6-DC48-AE90-5E9300BA8EE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40453"/>
          <a:stretch/>
        </p:blipFill>
        <p:spPr>
          <a:xfrm>
            <a:off x="0" y="1412874"/>
            <a:ext cx="12192000" cy="5445125"/>
          </a:xfrm>
          <a:prstGeom prst="rect">
            <a:avLst/>
          </a:prstGeom>
          <a:gradFill>
            <a:gsLst>
              <a:gs pos="0">
                <a:schemeClr val="accent3"/>
              </a:gs>
              <a:gs pos="100000">
                <a:schemeClr val="accent3">
                  <a:alpha val="37000"/>
                </a:schemeClr>
              </a:gs>
            </a:gsLst>
            <a:lin ang="5400000" scaled="0"/>
          </a:gradFill>
        </p:spPr>
      </p:pic>
      <p:sp>
        <p:nvSpPr>
          <p:cNvPr id="2" name="Tittel 1">
            <a:extLst>
              <a:ext uri="{FF2B5EF4-FFF2-40B4-BE49-F238E27FC236}">
                <a16:creationId xmlns:a16="http://schemas.microsoft.com/office/drawing/2014/main" id="{D85EA69D-8828-8349-91AB-E094E0EE238C}"/>
              </a:ext>
            </a:extLst>
          </p:cNvPr>
          <p:cNvSpPr>
            <a:spLocks noGrp="1"/>
          </p:cNvSpPr>
          <p:nvPr>
            <p:ph type="ctrTitle"/>
          </p:nvPr>
        </p:nvSpPr>
        <p:spPr>
          <a:xfrm>
            <a:off x="1200149" y="2407519"/>
            <a:ext cx="10164763" cy="1021481"/>
          </a:xfrm>
        </p:spPr>
        <p:txBody>
          <a:bodyPr anchor="b"/>
          <a:lstStyle>
            <a:lvl1pPr algn="l">
              <a:lnSpc>
                <a:spcPct val="100000"/>
              </a:lnSpc>
              <a:defRPr sz="4000">
                <a:solidFill>
                  <a:schemeClr val="bg1"/>
                </a:solidFill>
              </a:defRPr>
            </a:lvl1pPr>
          </a:lstStyle>
          <a:p>
            <a:r>
              <a:rPr lang="nb-NO"/>
              <a:t>Klikk for å redigere tittelstil</a:t>
            </a:r>
            <a:endParaRPr lang="en-GB"/>
          </a:p>
        </p:txBody>
      </p:sp>
      <p:sp>
        <p:nvSpPr>
          <p:cNvPr id="3" name="Undertittel 2">
            <a:extLst>
              <a:ext uri="{FF2B5EF4-FFF2-40B4-BE49-F238E27FC236}">
                <a16:creationId xmlns:a16="http://schemas.microsoft.com/office/drawing/2014/main" id="{F8F740F1-044F-8A48-8A4B-19BF6A20F9A0}"/>
              </a:ext>
            </a:extLst>
          </p:cNvPr>
          <p:cNvSpPr>
            <a:spLocks noGrp="1"/>
          </p:cNvSpPr>
          <p:nvPr>
            <p:ph type="subTitle" idx="1"/>
          </p:nvPr>
        </p:nvSpPr>
        <p:spPr>
          <a:xfrm>
            <a:off x="1193800" y="3594627"/>
            <a:ext cx="10171112" cy="1541688"/>
          </a:xfrm>
        </p:spPr>
        <p:txBody>
          <a:bodyPr/>
          <a:lstStyle>
            <a:lvl1pPr marL="0" indent="0" algn="l">
              <a:lnSpc>
                <a:spcPct val="1000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GB"/>
          </a:p>
        </p:txBody>
      </p:sp>
      <p:pic>
        <p:nvPicPr>
          <p:cNvPr id="8" name="Bilde 7">
            <a:extLst>
              <a:ext uri="{FF2B5EF4-FFF2-40B4-BE49-F238E27FC236}">
                <a16:creationId xmlns:a16="http://schemas.microsoft.com/office/drawing/2014/main" id="{14FA9D77-7A69-6645-98FE-081527F9027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4529" y="294152"/>
            <a:ext cx="2922838" cy="905668"/>
          </a:xfrm>
          <a:prstGeom prst="rect">
            <a:avLst/>
          </a:prstGeom>
        </p:spPr>
      </p:pic>
    </p:spTree>
    <p:extLst>
      <p:ext uri="{BB962C8B-B14F-4D97-AF65-F5344CB8AC3E}">
        <p14:creationId xmlns:p14="http://schemas.microsoft.com/office/powerpoint/2010/main" val="3575925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killeark mørke blå">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59EF40C3-D060-4C43-A164-86361E95F5F0}"/>
              </a:ext>
            </a:extLst>
          </p:cNvPr>
          <p:cNvSpPr/>
          <p:nvPr userDrawn="1"/>
        </p:nvSpPr>
        <p:spPr>
          <a:xfrm>
            <a:off x="0" y="0"/>
            <a:ext cx="12192000" cy="6057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Plassholder for dato 3">
            <a:extLst>
              <a:ext uri="{FF2B5EF4-FFF2-40B4-BE49-F238E27FC236}">
                <a16:creationId xmlns:a16="http://schemas.microsoft.com/office/drawing/2014/main" id="{5F2E83ED-DEEF-A64C-8BB1-5F1FED638E01}"/>
              </a:ext>
            </a:extLst>
          </p:cNvPr>
          <p:cNvSpPr>
            <a:spLocks noGrp="1"/>
          </p:cNvSpPr>
          <p:nvPr>
            <p:ph type="dt" sz="half" idx="10"/>
          </p:nvPr>
        </p:nvSpPr>
        <p:spPr/>
        <p:txBody>
          <a:bodyPr/>
          <a:lstStyle/>
          <a:p>
            <a:fld id="{FFA7C488-802A-4D40-88AF-EEAEB3E47E52}" type="datetime1">
              <a:rPr lang="nb-NO" smtClean="0"/>
              <a:t>28.04.2025</a:t>
            </a:fld>
            <a:endParaRPr lang="en-GB"/>
          </a:p>
        </p:txBody>
      </p:sp>
      <p:sp>
        <p:nvSpPr>
          <p:cNvPr id="5" name="Plassholder for bunntekst 4">
            <a:extLst>
              <a:ext uri="{FF2B5EF4-FFF2-40B4-BE49-F238E27FC236}">
                <a16:creationId xmlns:a16="http://schemas.microsoft.com/office/drawing/2014/main" id="{41934860-5C0E-E944-AAE5-E8F2314DFF13}"/>
              </a:ext>
            </a:extLst>
          </p:cNvPr>
          <p:cNvSpPr>
            <a:spLocks noGrp="1"/>
          </p:cNvSpPr>
          <p:nvPr>
            <p:ph type="ftr" sz="quarter" idx="11"/>
          </p:nvPr>
        </p:nvSpPr>
        <p:spPr/>
        <p:txBody>
          <a:bodyPr/>
          <a:lstStyle/>
          <a:p>
            <a:r>
              <a:rPr lang="nb-NO"/>
              <a:t>Sett inn  navnet på presentasjonen</a:t>
            </a:r>
            <a:endParaRPr lang="en-GB"/>
          </a:p>
        </p:txBody>
      </p:sp>
      <p:sp>
        <p:nvSpPr>
          <p:cNvPr id="6" name="Plassholder for lysbildenummer 5">
            <a:extLst>
              <a:ext uri="{FF2B5EF4-FFF2-40B4-BE49-F238E27FC236}">
                <a16:creationId xmlns:a16="http://schemas.microsoft.com/office/drawing/2014/main" id="{B1CC5C29-8A77-C449-B8B5-CCB6DA9988E7}"/>
              </a:ext>
            </a:extLst>
          </p:cNvPr>
          <p:cNvSpPr>
            <a:spLocks noGrp="1"/>
          </p:cNvSpPr>
          <p:nvPr>
            <p:ph type="sldNum" sz="quarter" idx="12"/>
          </p:nvPr>
        </p:nvSpPr>
        <p:spPr/>
        <p:txBody>
          <a:bodyPr/>
          <a:lstStyle/>
          <a:p>
            <a:fld id="{D6D0BE5B-82D4-7B45-B621-F2930689C3E2}" type="slidenum">
              <a:rPr lang="en-GB" smtClean="0"/>
              <a:t>‹#›</a:t>
            </a:fld>
            <a:endParaRPr lang="en-GB"/>
          </a:p>
        </p:txBody>
      </p:sp>
      <p:sp>
        <p:nvSpPr>
          <p:cNvPr id="8" name="Tittel 1">
            <a:extLst>
              <a:ext uri="{FF2B5EF4-FFF2-40B4-BE49-F238E27FC236}">
                <a16:creationId xmlns:a16="http://schemas.microsoft.com/office/drawing/2014/main" id="{50C2A493-DA8F-A448-8923-BD11148A91E5}"/>
              </a:ext>
            </a:extLst>
          </p:cNvPr>
          <p:cNvSpPr>
            <a:spLocks noGrp="1"/>
          </p:cNvSpPr>
          <p:nvPr>
            <p:ph type="ctrTitle"/>
          </p:nvPr>
        </p:nvSpPr>
        <p:spPr>
          <a:xfrm>
            <a:off x="1200149" y="2407519"/>
            <a:ext cx="10164763" cy="1021481"/>
          </a:xfrm>
        </p:spPr>
        <p:txBody>
          <a:bodyPr anchor="b"/>
          <a:lstStyle>
            <a:lvl1pPr algn="l">
              <a:lnSpc>
                <a:spcPct val="100000"/>
              </a:lnSpc>
              <a:defRPr sz="4000">
                <a:solidFill>
                  <a:schemeClr val="bg1"/>
                </a:solidFill>
              </a:defRPr>
            </a:lvl1pPr>
          </a:lstStyle>
          <a:p>
            <a:r>
              <a:rPr lang="nb-NO"/>
              <a:t>Klikk for å redigere tittelstil</a:t>
            </a:r>
            <a:endParaRPr lang="en-GB"/>
          </a:p>
        </p:txBody>
      </p:sp>
      <p:sp>
        <p:nvSpPr>
          <p:cNvPr id="9" name="Undertittel 2">
            <a:extLst>
              <a:ext uri="{FF2B5EF4-FFF2-40B4-BE49-F238E27FC236}">
                <a16:creationId xmlns:a16="http://schemas.microsoft.com/office/drawing/2014/main" id="{A9D602EA-5541-C14F-A865-0DB117556B45}"/>
              </a:ext>
            </a:extLst>
          </p:cNvPr>
          <p:cNvSpPr>
            <a:spLocks noGrp="1"/>
          </p:cNvSpPr>
          <p:nvPr>
            <p:ph type="subTitle" idx="1"/>
          </p:nvPr>
        </p:nvSpPr>
        <p:spPr>
          <a:xfrm>
            <a:off x="1193800" y="3594627"/>
            <a:ext cx="10171112" cy="1541688"/>
          </a:xfrm>
        </p:spPr>
        <p:txBody>
          <a:bodyPr/>
          <a:lstStyle>
            <a:lvl1pPr marL="0" indent="0" algn="l">
              <a:lnSpc>
                <a:spcPct val="1000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GB"/>
          </a:p>
        </p:txBody>
      </p:sp>
    </p:spTree>
    <p:extLst>
      <p:ext uri="{BB962C8B-B14F-4D97-AF65-F5344CB8AC3E}">
        <p14:creationId xmlns:p14="http://schemas.microsoft.com/office/powerpoint/2010/main" val="1551126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killeark blå">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59EF40C3-D060-4C43-A164-86361E95F5F0}"/>
              </a:ext>
            </a:extLst>
          </p:cNvPr>
          <p:cNvSpPr/>
          <p:nvPr userDrawn="1"/>
        </p:nvSpPr>
        <p:spPr>
          <a:xfrm>
            <a:off x="0" y="0"/>
            <a:ext cx="12192000" cy="6057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Plassholder for dato 3">
            <a:extLst>
              <a:ext uri="{FF2B5EF4-FFF2-40B4-BE49-F238E27FC236}">
                <a16:creationId xmlns:a16="http://schemas.microsoft.com/office/drawing/2014/main" id="{5F2E83ED-DEEF-A64C-8BB1-5F1FED638E01}"/>
              </a:ext>
            </a:extLst>
          </p:cNvPr>
          <p:cNvSpPr>
            <a:spLocks noGrp="1"/>
          </p:cNvSpPr>
          <p:nvPr>
            <p:ph type="dt" sz="half" idx="10"/>
          </p:nvPr>
        </p:nvSpPr>
        <p:spPr/>
        <p:txBody>
          <a:bodyPr/>
          <a:lstStyle/>
          <a:p>
            <a:fld id="{D99392B8-B263-E448-AAFE-8E50A9D1AEC4}" type="datetime1">
              <a:rPr lang="nb-NO" smtClean="0"/>
              <a:t>28.04.2025</a:t>
            </a:fld>
            <a:endParaRPr lang="en-GB"/>
          </a:p>
        </p:txBody>
      </p:sp>
      <p:sp>
        <p:nvSpPr>
          <p:cNvPr id="5" name="Plassholder for bunntekst 4">
            <a:extLst>
              <a:ext uri="{FF2B5EF4-FFF2-40B4-BE49-F238E27FC236}">
                <a16:creationId xmlns:a16="http://schemas.microsoft.com/office/drawing/2014/main" id="{41934860-5C0E-E944-AAE5-E8F2314DFF13}"/>
              </a:ext>
            </a:extLst>
          </p:cNvPr>
          <p:cNvSpPr>
            <a:spLocks noGrp="1"/>
          </p:cNvSpPr>
          <p:nvPr>
            <p:ph type="ftr" sz="quarter" idx="11"/>
          </p:nvPr>
        </p:nvSpPr>
        <p:spPr/>
        <p:txBody>
          <a:bodyPr/>
          <a:lstStyle/>
          <a:p>
            <a:r>
              <a:rPr lang="nb-NO"/>
              <a:t>Sett inn  navnet på presentasjonen</a:t>
            </a:r>
            <a:endParaRPr lang="en-GB"/>
          </a:p>
        </p:txBody>
      </p:sp>
      <p:sp>
        <p:nvSpPr>
          <p:cNvPr id="6" name="Plassholder for lysbildenummer 5">
            <a:extLst>
              <a:ext uri="{FF2B5EF4-FFF2-40B4-BE49-F238E27FC236}">
                <a16:creationId xmlns:a16="http://schemas.microsoft.com/office/drawing/2014/main" id="{B1CC5C29-8A77-C449-B8B5-CCB6DA9988E7}"/>
              </a:ext>
            </a:extLst>
          </p:cNvPr>
          <p:cNvSpPr>
            <a:spLocks noGrp="1"/>
          </p:cNvSpPr>
          <p:nvPr>
            <p:ph type="sldNum" sz="quarter" idx="12"/>
          </p:nvPr>
        </p:nvSpPr>
        <p:spPr/>
        <p:txBody>
          <a:bodyPr/>
          <a:lstStyle/>
          <a:p>
            <a:fld id="{D6D0BE5B-82D4-7B45-B621-F2930689C3E2}" type="slidenum">
              <a:rPr lang="en-GB" smtClean="0"/>
              <a:t>‹#›</a:t>
            </a:fld>
            <a:endParaRPr lang="en-GB"/>
          </a:p>
        </p:txBody>
      </p:sp>
      <p:sp>
        <p:nvSpPr>
          <p:cNvPr id="8" name="Tittel 1">
            <a:extLst>
              <a:ext uri="{FF2B5EF4-FFF2-40B4-BE49-F238E27FC236}">
                <a16:creationId xmlns:a16="http://schemas.microsoft.com/office/drawing/2014/main" id="{2FB5A035-3596-2349-8AAE-14C9534BD735}"/>
              </a:ext>
            </a:extLst>
          </p:cNvPr>
          <p:cNvSpPr>
            <a:spLocks noGrp="1"/>
          </p:cNvSpPr>
          <p:nvPr>
            <p:ph type="ctrTitle"/>
          </p:nvPr>
        </p:nvSpPr>
        <p:spPr>
          <a:xfrm>
            <a:off x="1200149" y="2407519"/>
            <a:ext cx="10164763" cy="1021481"/>
          </a:xfrm>
        </p:spPr>
        <p:txBody>
          <a:bodyPr anchor="b"/>
          <a:lstStyle>
            <a:lvl1pPr algn="l">
              <a:lnSpc>
                <a:spcPct val="100000"/>
              </a:lnSpc>
              <a:defRPr sz="4000">
                <a:solidFill>
                  <a:schemeClr val="bg1"/>
                </a:solidFill>
              </a:defRPr>
            </a:lvl1pPr>
          </a:lstStyle>
          <a:p>
            <a:r>
              <a:rPr lang="nb-NO"/>
              <a:t>Klikk for å redigere tittelstil</a:t>
            </a:r>
            <a:endParaRPr lang="en-GB"/>
          </a:p>
        </p:txBody>
      </p:sp>
      <p:sp>
        <p:nvSpPr>
          <p:cNvPr id="9" name="Undertittel 2">
            <a:extLst>
              <a:ext uri="{FF2B5EF4-FFF2-40B4-BE49-F238E27FC236}">
                <a16:creationId xmlns:a16="http://schemas.microsoft.com/office/drawing/2014/main" id="{DEF4ECDC-CE1C-B940-AF40-931AA22F590A}"/>
              </a:ext>
            </a:extLst>
          </p:cNvPr>
          <p:cNvSpPr>
            <a:spLocks noGrp="1"/>
          </p:cNvSpPr>
          <p:nvPr>
            <p:ph type="subTitle" idx="1"/>
          </p:nvPr>
        </p:nvSpPr>
        <p:spPr>
          <a:xfrm>
            <a:off x="1193800" y="3594627"/>
            <a:ext cx="10171112" cy="1541688"/>
          </a:xfrm>
        </p:spPr>
        <p:txBody>
          <a:bodyPr/>
          <a:lstStyle>
            <a:lvl1pPr marL="0" indent="0" algn="l">
              <a:lnSpc>
                <a:spcPct val="1000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GB"/>
          </a:p>
        </p:txBody>
      </p:sp>
    </p:spTree>
    <p:extLst>
      <p:ext uri="{BB962C8B-B14F-4D97-AF65-F5344CB8AC3E}">
        <p14:creationId xmlns:p14="http://schemas.microsoft.com/office/powerpoint/2010/main" val="2040759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killeark lyse grønn">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59EF40C3-D060-4C43-A164-86361E95F5F0}"/>
              </a:ext>
            </a:extLst>
          </p:cNvPr>
          <p:cNvSpPr/>
          <p:nvPr userDrawn="1"/>
        </p:nvSpPr>
        <p:spPr>
          <a:xfrm>
            <a:off x="0" y="0"/>
            <a:ext cx="12192000" cy="6057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Plassholder for dato 3">
            <a:extLst>
              <a:ext uri="{FF2B5EF4-FFF2-40B4-BE49-F238E27FC236}">
                <a16:creationId xmlns:a16="http://schemas.microsoft.com/office/drawing/2014/main" id="{5F2E83ED-DEEF-A64C-8BB1-5F1FED638E01}"/>
              </a:ext>
            </a:extLst>
          </p:cNvPr>
          <p:cNvSpPr>
            <a:spLocks noGrp="1"/>
          </p:cNvSpPr>
          <p:nvPr>
            <p:ph type="dt" sz="half" idx="10"/>
          </p:nvPr>
        </p:nvSpPr>
        <p:spPr/>
        <p:txBody>
          <a:bodyPr/>
          <a:lstStyle/>
          <a:p>
            <a:fld id="{9D66E3F3-BFCE-4546-88BE-13B874C0026C}" type="datetime1">
              <a:rPr lang="nb-NO" smtClean="0"/>
              <a:t>28.04.2025</a:t>
            </a:fld>
            <a:endParaRPr lang="en-GB"/>
          </a:p>
        </p:txBody>
      </p:sp>
      <p:sp>
        <p:nvSpPr>
          <p:cNvPr id="5" name="Plassholder for bunntekst 4">
            <a:extLst>
              <a:ext uri="{FF2B5EF4-FFF2-40B4-BE49-F238E27FC236}">
                <a16:creationId xmlns:a16="http://schemas.microsoft.com/office/drawing/2014/main" id="{41934860-5C0E-E944-AAE5-E8F2314DFF13}"/>
              </a:ext>
            </a:extLst>
          </p:cNvPr>
          <p:cNvSpPr>
            <a:spLocks noGrp="1"/>
          </p:cNvSpPr>
          <p:nvPr>
            <p:ph type="ftr" sz="quarter" idx="11"/>
          </p:nvPr>
        </p:nvSpPr>
        <p:spPr/>
        <p:txBody>
          <a:bodyPr/>
          <a:lstStyle/>
          <a:p>
            <a:r>
              <a:rPr lang="nb-NO"/>
              <a:t>Sett inn  navnet på presentasjonen</a:t>
            </a:r>
            <a:endParaRPr lang="en-GB"/>
          </a:p>
        </p:txBody>
      </p:sp>
      <p:sp>
        <p:nvSpPr>
          <p:cNvPr id="6" name="Plassholder for lysbildenummer 5">
            <a:extLst>
              <a:ext uri="{FF2B5EF4-FFF2-40B4-BE49-F238E27FC236}">
                <a16:creationId xmlns:a16="http://schemas.microsoft.com/office/drawing/2014/main" id="{B1CC5C29-8A77-C449-B8B5-CCB6DA9988E7}"/>
              </a:ext>
            </a:extLst>
          </p:cNvPr>
          <p:cNvSpPr>
            <a:spLocks noGrp="1"/>
          </p:cNvSpPr>
          <p:nvPr>
            <p:ph type="sldNum" sz="quarter" idx="12"/>
          </p:nvPr>
        </p:nvSpPr>
        <p:spPr/>
        <p:txBody>
          <a:bodyPr/>
          <a:lstStyle/>
          <a:p>
            <a:fld id="{D6D0BE5B-82D4-7B45-B621-F2930689C3E2}" type="slidenum">
              <a:rPr lang="en-GB" smtClean="0"/>
              <a:t>‹#›</a:t>
            </a:fld>
            <a:endParaRPr lang="en-GB"/>
          </a:p>
        </p:txBody>
      </p:sp>
      <p:sp>
        <p:nvSpPr>
          <p:cNvPr id="8" name="Tittel 1">
            <a:extLst>
              <a:ext uri="{FF2B5EF4-FFF2-40B4-BE49-F238E27FC236}">
                <a16:creationId xmlns:a16="http://schemas.microsoft.com/office/drawing/2014/main" id="{27EF0DE4-E027-7148-93C2-9C7F14C317B8}"/>
              </a:ext>
            </a:extLst>
          </p:cNvPr>
          <p:cNvSpPr>
            <a:spLocks noGrp="1"/>
          </p:cNvSpPr>
          <p:nvPr>
            <p:ph type="ctrTitle"/>
          </p:nvPr>
        </p:nvSpPr>
        <p:spPr>
          <a:xfrm>
            <a:off x="1200149" y="2407519"/>
            <a:ext cx="10164763" cy="1021481"/>
          </a:xfrm>
        </p:spPr>
        <p:txBody>
          <a:bodyPr anchor="b"/>
          <a:lstStyle>
            <a:lvl1pPr algn="l">
              <a:lnSpc>
                <a:spcPct val="100000"/>
              </a:lnSpc>
              <a:defRPr sz="4000">
                <a:solidFill>
                  <a:schemeClr val="tx1"/>
                </a:solidFill>
              </a:defRPr>
            </a:lvl1pPr>
          </a:lstStyle>
          <a:p>
            <a:r>
              <a:rPr lang="nb-NO"/>
              <a:t>Klikk for å redigere tittelstil</a:t>
            </a:r>
            <a:endParaRPr lang="en-GB"/>
          </a:p>
        </p:txBody>
      </p:sp>
      <p:sp>
        <p:nvSpPr>
          <p:cNvPr id="9" name="Undertittel 2">
            <a:extLst>
              <a:ext uri="{FF2B5EF4-FFF2-40B4-BE49-F238E27FC236}">
                <a16:creationId xmlns:a16="http://schemas.microsoft.com/office/drawing/2014/main" id="{C47F1A07-A366-9A4C-8443-E8472A739621}"/>
              </a:ext>
            </a:extLst>
          </p:cNvPr>
          <p:cNvSpPr>
            <a:spLocks noGrp="1"/>
          </p:cNvSpPr>
          <p:nvPr>
            <p:ph type="subTitle" idx="1"/>
          </p:nvPr>
        </p:nvSpPr>
        <p:spPr>
          <a:xfrm>
            <a:off x="1193800" y="3594627"/>
            <a:ext cx="10171112" cy="1541688"/>
          </a:xfrm>
        </p:spPr>
        <p:txBody>
          <a:bodyPr/>
          <a:lstStyle>
            <a:lvl1pPr marL="0" indent="0" algn="l">
              <a:lnSpc>
                <a:spcPct val="100000"/>
              </a:lnSpc>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GB"/>
          </a:p>
        </p:txBody>
      </p:sp>
    </p:spTree>
    <p:extLst>
      <p:ext uri="{BB962C8B-B14F-4D97-AF65-F5344CB8AC3E}">
        <p14:creationId xmlns:p14="http://schemas.microsoft.com/office/powerpoint/2010/main" val="3923121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killeark mørkegrønn">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59EF40C3-D060-4C43-A164-86361E95F5F0}"/>
              </a:ext>
            </a:extLst>
          </p:cNvPr>
          <p:cNvSpPr/>
          <p:nvPr userDrawn="1"/>
        </p:nvSpPr>
        <p:spPr>
          <a:xfrm>
            <a:off x="0" y="0"/>
            <a:ext cx="12192000" cy="6057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Plassholder for dato 3">
            <a:extLst>
              <a:ext uri="{FF2B5EF4-FFF2-40B4-BE49-F238E27FC236}">
                <a16:creationId xmlns:a16="http://schemas.microsoft.com/office/drawing/2014/main" id="{5F2E83ED-DEEF-A64C-8BB1-5F1FED638E01}"/>
              </a:ext>
            </a:extLst>
          </p:cNvPr>
          <p:cNvSpPr>
            <a:spLocks noGrp="1"/>
          </p:cNvSpPr>
          <p:nvPr>
            <p:ph type="dt" sz="half" idx="10"/>
          </p:nvPr>
        </p:nvSpPr>
        <p:spPr/>
        <p:txBody>
          <a:bodyPr/>
          <a:lstStyle/>
          <a:p>
            <a:fld id="{2B8A2977-7AE5-2543-B2D1-1C475ACF0311}" type="datetime1">
              <a:rPr lang="nb-NO" smtClean="0"/>
              <a:t>28.04.2025</a:t>
            </a:fld>
            <a:endParaRPr lang="en-GB"/>
          </a:p>
        </p:txBody>
      </p:sp>
      <p:sp>
        <p:nvSpPr>
          <p:cNvPr id="5" name="Plassholder for bunntekst 4">
            <a:extLst>
              <a:ext uri="{FF2B5EF4-FFF2-40B4-BE49-F238E27FC236}">
                <a16:creationId xmlns:a16="http://schemas.microsoft.com/office/drawing/2014/main" id="{41934860-5C0E-E944-AAE5-E8F2314DFF13}"/>
              </a:ext>
            </a:extLst>
          </p:cNvPr>
          <p:cNvSpPr>
            <a:spLocks noGrp="1"/>
          </p:cNvSpPr>
          <p:nvPr>
            <p:ph type="ftr" sz="quarter" idx="11"/>
          </p:nvPr>
        </p:nvSpPr>
        <p:spPr/>
        <p:txBody>
          <a:bodyPr/>
          <a:lstStyle/>
          <a:p>
            <a:r>
              <a:rPr lang="nb-NO"/>
              <a:t>Sett inn  navnet på presentasjonen</a:t>
            </a:r>
            <a:endParaRPr lang="en-GB"/>
          </a:p>
        </p:txBody>
      </p:sp>
      <p:sp>
        <p:nvSpPr>
          <p:cNvPr id="6" name="Plassholder for lysbildenummer 5">
            <a:extLst>
              <a:ext uri="{FF2B5EF4-FFF2-40B4-BE49-F238E27FC236}">
                <a16:creationId xmlns:a16="http://schemas.microsoft.com/office/drawing/2014/main" id="{B1CC5C29-8A77-C449-B8B5-CCB6DA9988E7}"/>
              </a:ext>
            </a:extLst>
          </p:cNvPr>
          <p:cNvSpPr>
            <a:spLocks noGrp="1"/>
          </p:cNvSpPr>
          <p:nvPr>
            <p:ph type="sldNum" sz="quarter" idx="12"/>
          </p:nvPr>
        </p:nvSpPr>
        <p:spPr/>
        <p:txBody>
          <a:bodyPr/>
          <a:lstStyle/>
          <a:p>
            <a:fld id="{D6D0BE5B-82D4-7B45-B621-F2930689C3E2}" type="slidenum">
              <a:rPr lang="en-GB" smtClean="0"/>
              <a:t>‹#›</a:t>
            </a:fld>
            <a:endParaRPr lang="en-GB"/>
          </a:p>
        </p:txBody>
      </p:sp>
      <p:sp>
        <p:nvSpPr>
          <p:cNvPr id="8" name="Tittel 1">
            <a:extLst>
              <a:ext uri="{FF2B5EF4-FFF2-40B4-BE49-F238E27FC236}">
                <a16:creationId xmlns:a16="http://schemas.microsoft.com/office/drawing/2014/main" id="{119B0525-BE64-0F45-8A69-48B0CB40D38A}"/>
              </a:ext>
            </a:extLst>
          </p:cNvPr>
          <p:cNvSpPr>
            <a:spLocks noGrp="1"/>
          </p:cNvSpPr>
          <p:nvPr>
            <p:ph type="ctrTitle"/>
          </p:nvPr>
        </p:nvSpPr>
        <p:spPr>
          <a:xfrm>
            <a:off x="1200149" y="2407519"/>
            <a:ext cx="10164763" cy="1021481"/>
          </a:xfrm>
        </p:spPr>
        <p:txBody>
          <a:bodyPr anchor="b"/>
          <a:lstStyle>
            <a:lvl1pPr algn="l">
              <a:lnSpc>
                <a:spcPct val="100000"/>
              </a:lnSpc>
              <a:defRPr sz="4000">
                <a:solidFill>
                  <a:schemeClr val="bg1"/>
                </a:solidFill>
              </a:defRPr>
            </a:lvl1pPr>
          </a:lstStyle>
          <a:p>
            <a:r>
              <a:rPr lang="nb-NO"/>
              <a:t>Klikk for å redigere tittelstil</a:t>
            </a:r>
            <a:endParaRPr lang="en-GB"/>
          </a:p>
        </p:txBody>
      </p:sp>
      <p:sp>
        <p:nvSpPr>
          <p:cNvPr id="9" name="Undertittel 2">
            <a:extLst>
              <a:ext uri="{FF2B5EF4-FFF2-40B4-BE49-F238E27FC236}">
                <a16:creationId xmlns:a16="http://schemas.microsoft.com/office/drawing/2014/main" id="{0ED6679C-FB2E-1F48-AD42-3882C1CAD39D}"/>
              </a:ext>
            </a:extLst>
          </p:cNvPr>
          <p:cNvSpPr>
            <a:spLocks noGrp="1"/>
          </p:cNvSpPr>
          <p:nvPr>
            <p:ph type="subTitle" idx="1"/>
          </p:nvPr>
        </p:nvSpPr>
        <p:spPr>
          <a:xfrm>
            <a:off x="1193800" y="3594627"/>
            <a:ext cx="10171112" cy="1541688"/>
          </a:xfrm>
        </p:spPr>
        <p:txBody>
          <a:bodyPr/>
          <a:lstStyle>
            <a:lvl1pPr marL="0" indent="0" algn="l">
              <a:lnSpc>
                <a:spcPct val="1000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GB"/>
          </a:p>
        </p:txBody>
      </p:sp>
    </p:spTree>
    <p:extLst>
      <p:ext uri="{BB962C8B-B14F-4D97-AF65-F5344CB8AC3E}">
        <p14:creationId xmlns:p14="http://schemas.microsoft.com/office/powerpoint/2010/main" val="1032333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kille ark gul">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59EF40C3-D060-4C43-A164-86361E95F5F0}"/>
              </a:ext>
            </a:extLst>
          </p:cNvPr>
          <p:cNvSpPr/>
          <p:nvPr userDrawn="1"/>
        </p:nvSpPr>
        <p:spPr>
          <a:xfrm>
            <a:off x="0" y="0"/>
            <a:ext cx="12192000" cy="6057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Plassholder for dato 3">
            <a:extLst>
              <a:ext uri="{FF2B5EF4-FFF2-40B4-BE49-F238E27FC236}">
                <a16:creationId xmlns:a16="http://schemas.microsoft.com/office/drawing/2014/main" id="{5F2E83ED-DEEF-A64C-8BB1-5F1FED638E01}"/>
              </a:ext>
            </a:extLst>
          </p:cNvPr>
          <p:cNvSpPr>
            <a:spLocks noGrp="1"/>
          </p:cNvSpPr>
          <p:nvPr>
            <p:ph type="dt" sz="half" idx="10"/>
          </p:nvPr>
        </p:nvSpPr>
        <p:spPr/>
        <p:txBody>
          <a:bodyPr/>
          <a:lstStyle/>
          <a:p>
            <a:fld id="{19618BD1-5323-D247-92E3-796D4815D037}" type="datetime1">
              <a:rPr lang="nb-NO" smtClean="0"/>
              <a:t>28.04.2025</a:t>
            </a:fld>
            <a:endParaRPr lang="en-GB"/>
          </a:p>
        </p:txBody>
      </p:sp>
      <p:sp>
        <p:nvSpPr>
          <p:cNvPr id="5" name="Plassholder for bunntekst 4">
            <a:extLst>
              <a:ext uri="{FF2B5EF4-FFF2-40B4-BE49-F238E27FC236}">
                <a16:creationId xmlns:a16="http://schemas.microsoft.com/office/drawing/2014/main" id="{41934860-5C0E-E944-AAE5-E8F2314DFF13}"/>
              </a:ext>
            </a:extLst>
          </p:cNvPr>
          <p:cNvSpPr>
            <a:spLocks noGrp="1"/>
          </p:cNvSpPr>
          <p:nvPr>
            <p:ph type="ftr" sz="quarter" idx="11"/>
          </p:nvPr>
        </p:nvSpPr>
        <p:spPr/>
        <p:txBody>
          <a:bodyPr/>
          <a:lstStyle/>
          <a:p>
            <a:r>
              <a:rPr lang="nb-NO"/>
              <a:t>Sett inn  navnet på presentasjonen</a:t>
            </a:r>
            <a:endParaRPr lang="en-GB"/>
          </a:p>
        </p:txBody>
      </p:sp>
      <p:sp>
        <p:nvSpPr>
          <p:cNvPr id="6" name="Plassholder for lysbildenummer 5">
            <a:extLst>
              <a:ext uri="{FF2B5EF4-FFF2-40B4-BE49-F238E27FC236}">
                <a16:creationId xmlns:a16="http://schemas.microsoft.com/office/drawing/2014/main" id="{B1CC5C29-8A77-C449-B8B5-CCB6DA9988E7}"/>
              </a:ext>
            </a:extLst>
          </p:cNvPr>
          <p:cNvSpPr>
            <a:spLocks noGrp="1"/>
          </p:cNvSpPr>
          <p:nvPr>
            <p:ph type="sldNum" sz="quarter" idx="12"/>
          </p:nvPr>
        </p:nvSpPr>
        <p:spPr/>
        <p:txBody>
          <a:bodyPr/>
          <a:lstStyle/>
          <a:p>
            <a:fld id="{D6D0BE5B-82D4-7B45-B621-F2930689C3E2}" type="slidenum">
              <a:rPr lang="en-GB" smtClean="0"/>
              <a:t>‹#›</a:t>
            </a:fld>
            <a:endParaRPr lang="en-GB"/>
          </a:p>
        </p:txBody>
      </p:sp>
      <p:sp>
        <p:nvSpPr>
          <p:cNvPr id="8" name="Tittel 1">
            <a:extLst>
              <a:ext uri="{FF2B5EF4-FFF2-40B4-BE49-F238E27FC236}">
                <a16:creationId xmlns:a16="http://schemas.microsoft.com/office/drawing/2014/main" id="{1AFB1D3B-AAEC-FD44-B521-C162D293044C}"/>
              </a:ext>
            </a:extLst>
          </p:cNvPr>
          <p:cNvSpPr>
            <a:spLocks noGrp="1"/>
          </p:cNvSpPr>
          <p:nvPr>
            <p:ph type="ctrTitle"/>
          </p:nvPr>
        </p:nvSpPr>
        <p:spPr>
          <a:xfrm>
            <a:off x="1200149" y="2407519"/>
            <a:ext cx="10164763" cy="1021481"/>
          </a:xfrm>
        </p:spPr>
        <p:txBody>
          <a:bodyPr anchor="b"/>
          <a:lstStyle>
            <a:lvl1pPr algn="l">
              <a:lnSpc>
                <a:spcPct val="100000"/>
              </a:lnSpc>
              <a:defRPr sz="4000">
                <a:solidFill>
                  <a:schemeClr val="tx1"/>
                </a:solidFill>
              </a:defRPr>
            </a:lvl1pPr>
          </a:lstStyle>
          <a:p>
            <a:r>
              <a:rPr lang="nb-NO"/>
              <a:t>Klikk for å redigere tittelstil</a:t>
            </a:r>
            <a:endParaRPr lang="en-GB"/>
          </a:p>
        </p:txBody>
      </p:sp>
      <p:sp>
        <p:nvSpPr>
          <p:cNvPr id="9" name="Undertittel 2">
            <a:extLst>
              <a:ext uri="{FF2B5EF4-FFF2-40B4-BE49-F238E27FC236}">
                <a16:creationId xmlns:a16="http://schemas.microsoft.com/office/drawing/2014/main" id="{E3288375-4451-E342-827E-3221668E6861}"/>
              </a:ext>
            </a:extLst>
          </p:cNvPr>
          <p:cNvSpPr>
            <a:spLocks noGrp="1"/>
          </p:cNvSpPr>
          <p:nvPr>
            <p:ph type="subTitle" idx="1"/>
          </p:nvPr>
        </p:nvSpPr>
        <p:spPr>
          <a:xfrm>
            <a:off x="1193800" y="3594627"/>
            <a:ext cx="10171112" cy="1541688"/>
          </a:xfrm>
        </p:spPr>
        <p:txBody>
          <a:bodyPr/>
          <a:lstStyle>
            <a:lvl1pPr marL="0" indent="0" algn="l">
              <a:lnSpc>
                <a:spcPct val="100000"/>
              </a:lnSpc>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GB"/>
          </a:p>
        </p:txBody>
      </p:sp>
    </p:spTree>
    <p:extLst>
      <p:ext uri="{BB962C8B-B14F-4D97-AF65-F5344CB8AC3E}">
        <p14:creationId xmlns:p14="http://schemas.microsoft.com/office/powerpoint/2010/main" val="2881248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3460B49-12CC-5740-A37C-2FB61DDA2C85}"/>
              </a:ext>
            </a:extLst>
          </p:cNvPr>
          <p:cNvSpPr>
            <a:spLocks noGrp="1"/>
          </p:cNvSpPr>
          <p:nvPr>
            <p:ph type="title"/>
          </p:nvPr>
        </p:nvSpPr>
        <p:spPr/>
        <p:txBody>
          <a:bodyPr/>
          <a:lstStyle/>
          <a:p>
            <a:r>
              <a:rPr lang="nb-NO"/>
              <a:t>Klikk for å redigere tittelstil</a:t>
            </a:r>
            <a:endParaRPr lang="en-GB"/>
          </a:p>
        </p:txBody>
      </p:sp>
      <p:sp>
        <p:nvSpPr>
          <p:cNvPr id="3" name="Plassholder for innhold 2">
            <a:extLst>
              <a:ext uri="{FF2B5EF4-FFF2-40B4-BE49-F238E27FC236}">
                <a16:creationId xmlns:a16="http://schemas.microsoft.com/office/drawing/2014/main" id="{972FB11E-88DA-0A41-891B-88A8326F3801}"/>
              </a:ext>
            </a:extLst>
          </p:cNvPr>
          <p:cNvSpPr>
            <a:spLocks noGrp="1"/>
          </p:cNvSpPr>
          <p:nvPr>
            <p:ph idx="1"/>
          </p:nvPr>
        </p:nvSpPr>
        <p:spPr/>
        <p:txBody>
          <a:bodyPr/>
          <a:lstStyle/>
          <a:p>
            <a:pPr lvl="0"/>
            <a:r>
              <a:rPr lang="nb-NO"/>
              <a:t>Klikk for å redigere tekststiler i malen</a:t>
            </a:r>
          </a:p>
        </p:txBody>
      </p:sp>
      <p:sp>
        <p:nvSpPr>
          <p:cNvPr id="4" name="Plassholder for dato 3">
            <a:extLst>
              <a:ext uri="{FF2B5EF4-FFF2-40B4-BE49-F238E27FC236}">
                <a16:creationId xmlns:a16="http://schemas.microsoft.com/office/drawing/2014/main" id="{B57FD0DF-74F6-C146-BBD3-4894BD7F1D46}"/>
              </a:ext>
            </a:extLst>
          </p:cNvPr>
          <p:cNvSpPr>
            <a:spLocks noGrp="1"/>
          </p:cNvSpPr>
          <p:nvPr>
            <p:ph type="dt" sz="half" idx="10"/>
          </p:nvPr>
        </p:nvSpPr>
        <p:spPr/>
        <p:txBody>
          <a:bodyPr/>
          <a:lstStyle/>
          <a:p>
            <a:fld id="{1859FF59-714F-F040-8F3B-B0A9A12BC4EC}" type="datetime1">
              <a:rPr lang="nb-NO" smtClean="0"/>
              <a:t>28.04.2025</a:t>
            </a:fld>
            <a:endParaRPr lang="en-GB"/>
          </a:p>
        </p:txBody>
      </p:sp>
      <p:sp>
        <p:nvSpPr>
          <p:cNvPr id="5" name="Plassholder for bunntekst 4">
            <a:extLst>
              <a:ext uri="{FF2B5EF4-FFF2-40B4-BE49-F238E27FC236}">
                <a16:creationId xmlns:a16="http://schemas.microsoft.com/office/drawing/2014/main" id="{6F2A2133-E297-B046-9C05-A912FE215C5E}"/>
              </a:ext>
            </a:extLst>
          </p:cNvPr>
          <p:cNvSpPr>
            <a:spLocks noGrp="1"/>
          </p:cNvSpPr>
          <p:nvPr>
            <p:ph type="ftr" sz="quarter" idx="11"/>
          </p:nvPr>
        </p:nvSpPr>
        <p:spPr/>
        <p:txBody>
          <a:bodyPr/>
          <a:lstStyle/>
          <a:p>
            <a:r>
              <a:rPr lang="nb-NO"/>
              <a:t>Sett inn  navnet på presentasjonen</a:t>
            </a:r>
            <a:endParaRPr lang="en-GB"/>
          </a:p>
        </p:txBody>
      </p:sp>
      <p:sp>
        <p:nvSpPr>
          <p:cNvPr id="6" name="Plassholder for lysbildenummer 5">
            <a:extLst>
              <a:ext uri="{FF2B5EF4-FFF2-40B4-BE49-F238E27FC236}">
                <a16:creationId xmlns:a16="http://schemas.microsoft.com/office/drawing/2014/main" id="{E3C73EC1-4D22-2248-956C-21F2CCEA2255}"/>
              </a:ext>
            </a:extLst>
          </p:cNvPr>
          <p:cNvSpPr>
            <a:spLocks noGrp="1"/>
          </p:cNvSpPr>
          <p:nvPr>
            <p:ph type="sldNum" sz="quarter" idx="12"/>
          </p:nvPr>
        </p:nvSpPr>
        <p:spPr/>
        <p:txBody>
          <a:bodyPr/>
          <a:lstStyle/>
          <a:p>
            <a:fld id="{D6D0BE5B-82D4-7B45-B621-F2930689C3E2}" type="slidenum">
              <a:rPr lang="en-GB" smtClean="0"/>
              <a:t>‹#›</a:t>
            </a:fld>
            <a:endParaRPr lang="en-GB"/>
          </a:p>
        </p:txBody>
      </p:sp>
    </p:spTree>
    <p:extLst>
      <p:ext uri="{BB962C8B-B14F-4D97-AF65-F5344CB8AC3E}">
        <p14:creationId xmlns:p14="http://schemas.microsoft.com/office/powerpoint/2010/main" val="690583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tel og innhold på beige bunn">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3A7EC28C-AEE2-8143-B69F-5D9287E7BFC4}"/>
              </a:ext>
            </a:extLst>
          </p:cNvPr>
          <p:cNvSpPr/>
          <p:nvPr userDrawn="1"/>
        </p:nvSpPr>
        <p:spPr>
          <a:xfrm>
            <a:off x="0" y="1106489"/>
            <a:ext cx="12192000" cy="495141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2" name="Tittel 1">
            <a:extLst>
              <a:ext uri="{FF2B5EF4-FFF2-40B4-BE49-F238E27FC236}">
                <a16:creationId xmlns:a16="http://schemas.microsoft.com/office/drawing/2014/main" id="{D3460B49-12CC-5740-A37C-2FB61DDA2C85}"/>
              </a:ext>
            </a:extLst>
          </p:cNvPr>
          <p:cNvSpPr>
            <a:spLocks noGrp="1"/>
          </p:cNvSpPr>
          <p:nvPr>
            <p:ph type="title"/>
          </p:nvPr>
        </p:nvSpPr>
        <p:spPr/>
        <p:txBody>
          <a:bodyPr/>
          <a:lstStyle/>
          <a:p>
            <a:r>
              <a:rPr lang="nb-NO"/>
              <a:t>Klikk for å redigere tittelstil</a:t>
            </a:r>
            <a:endParaRPr lang="en-GB"/>
          </a:p>
        </p:txBody>
      </p:sp>
      <p:sp>
        <p:nvSpPr>
          <p:cNvPr id="3" name="Plassholder for innhold 2">
            <a:extLst>
              <a:ext uri="{FF2B5EF4-FFF2-40B4-BE49-F238E27FC236}">
                <a16:creationId xmlns:a16="http://schemas.microsoft.com/office/drawing/2014/main" id="{972FB11E-88DA-0A41-891B-88A8326F3801}"/>
              </a:ext>
            </a:extLst>
          </p:cNvPr>
          <p:cNvSpPr>
            <a:spLocks noGrp="1"/>
          </p:cNvSpPr>
          <p:nvPr>
            <p:ph idx="1"/>
          </p:nvPr>
        </p:nvSpPr>
        <p:spPr/>
        <p:txBody>
          <a:bodyPr/>
          <a:lstStyle/>
          <a:p>
            <a:pPr lvl="0"/>
            <a:r>
              <a:rPr lang="nb-NO"/>
              <a:t>Klikk for å redigere tekststiler i malen</a:t>
            </a:r>
          </a:p>
        </p:txBody>
      </p:sp>
      <p:sp>
        <p:nvSpPr>
          <p:cNvPr id="4" name="Plassholder for dato 3">
            <a:extLst>
              <a:ext uri="{FF2B5EF4-FFF2-40B4-BE49-F238E27FC236}">
                <a16:creationId xmlns:a16="http://schemas.microsoft.com/office/drawing/2014/main" id="{B57FD0DF-74F6-C146-BBD3-4894BD7F1D46}"/>
              </a:ext>
            </a:extLst>
          </p:cNvPr>
          <p:cNvSpPr>
            <a:spLocks noGrp="1"/>
          </p:cNvSpPr>
          <p:nvPr>
            <p:ph type="dt" sz="half" idx="10"/>
          </p:nvPr>
        </p:nvSpPr>
        <p:spPr/>
        <p:txBody>
          <a:bodyPr/>
          <a:lstStyle/>
          <a:p>
            <a:fld id="{A02817B9-5504-114C-858A-25172CEE0384}" type="datetime1">
              <a:rPr lang="nb-NO" smtClean="0"/>
              <a:t>28.04.2025</a:t>
            </a:fld>
            <a:endParaRPr lang="en-GB"/>
          </a:p>
        </p:txBody>
      </p:sp>
      <p:sp>
        <p:nvSpPr>
          <p:cNvPr id="5" name="Plassholder for bunntekst 4">
            <a:extLst>
              <a:ext uri="{FF2B5EF4-FFF2-40B4-BE49-F238E27FC236}">
                <a16:creationId xmlns:a16="http://schemas.microsoft.com/office/drawing/2014/main" id="{6F2A2133-E297-B046-9C05-A912FE215C5E}"/>
              </a:ext>
            </a:extLst>
          </p:cNvPr>
          <p:cNvSpPr>
            <a:spLocks noGrp="1"/>
          </p:cNvSpPr>
          <p:nvPr>
            <p:ph type="ftr" sz="quarter" idx="11"/>
          </p:nvPr>
        </p:nvSpPr>
        <p:spPr/>
        <p:txBody>
          <a:bodyPr/>
          <a:lstStyle/>
          <a:p>
            <a:r>
              <a:rPr lang="nb-NO"/>
              <a:t>Sett inn  navnet på presentasjonen</a:t>
            </a:r>
            <a:endParaRPr lang="en-GB"/>
          </a:p>
        </p:txBody>
      </p:sp>
      <p:sp>
        <p:nvSpPr>
          <p:cNvPr id="6" name="Plassholder for lysbildenummer 5">
            <a:extLst>
              <a:ext uri="{FF2B5EF4-FFF2-40B4-BE49-F238E27FC236}">
                <a16:creationId xmlns:a16="http://schemas.microsoft.com/office/drawing/2014/main" id="{E3C73EC1-4D22-2248-956C-21F2CCEA2255}"/>
              </a:ext>
            </a:extLst>
          </p:cNvPr>
          <p:cNvSpPr>
            <a:spLocks noGrp="1"/>
          </p:cNvSpPr>
          <p:nvPr>
            <p:ph type="sldNum" sz="quarter" idx="12"/>
          </p:nvPr>
        </p:nvSpPr>
        <p:spPr/>
        <p:txBody>
          <a:bodyPr/>
          <a:lstStyle/>
          <a:p>
            <a:fld id="{D6D0BE5B-82D4-7B45-B621-F2930689C3E2}" type="slidenum">
              <a:rPr lang="en-GB" smtClean="0"/>
              <a:t>‹#›</a:t>
            </a:fld>
            <a:endParaRPr lang="en-GB"/>
          </a:p>
        </p:txBody>
      </p:sp>
    </p:spTree>
    <p:extLst>
      <p:ext uri="{BB962C8B-B14F-4D97-AF65-F5344CB8AC3E}">
        <p14:creationId xmlns:p14="http://schemas.microsoft.com/office/powerpoint/2010/main" val="1364312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nhold og bilde på beige bunn">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3A7EC28C-AEE2-8143-B69F-5D9287E7BFC4}"/>
              </a:ext>
            </a:extLst>
          </p:cNvPr>
          <p:cNvSpPr/>
          <p:nvPr userDrawn="1"/>
        </p:nvSpPr>
        <p:spPr>
          <a:xfrm>
            <a:off x="0" y="1106489"/>
            <a:ext cx="12192000" cy="495141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2" name="Tittel 1">
            <a:extLst>
              <a:ext uri="{FF2B5EF4-FFF2-40B4-BE49-F238E27FC236}">
                <a16:creationId xmlns:a16="http://schemas.microsoft.com/office/drawing/2014/main" id="{D3460B49-12CC-5740-A37C-2FB61DDA2C85}"/>
              </a:ext>
            </a:extLst>
          </p:cNvPr>
          <p:cNvSpPr>
            <a:spLocks noGrp="1"/>
          </p:cNvSpPr>
          <p:nvPr>
            <p:ph type="title"/>
          </p:nvPr>
        </p:nvSpPr>
        <p:spPr/>
        <p:txBody>
          <a:bodyPr/>
          <a:lstStyle/>
          <a:p>
            <a:r>
              <a:rPr lang="nb-NO"/>
              <a:t>Klikk for å redigere tittelstil</a:t>
            </a:r>
            <a:endParaRPr lang="en-GB"/>
          </a:p>
        </p:txBody>
      </p:sp>
      <p:sp>
        <p:nvSpPr>
          <p:cNvPr id="3" name="Plassholder for innhold 2">
            <a:extLst>
              <a:ext uri="{FF2B5EF4-FFF2-40B4-BE49-F238E27FC236}">
                <a16:creationId xmlns:a16="http://schemas.microsoft.com/office/drawing/2014/main" id="{972FB11E-88DA-0A41-891B-88A8326F3801}"/>
              </a:ext>
            </a:extLst>
          </p:cNvPr>
          <p:cNvSpPr>
            <a:spLocks noGrp="1"/>
          </p:cNvSpPr>
          <p:nvPr>
            <p:ph idx="1"/>
          </p:nvPr>
        </p:nvSpPr>
        <p:spPr>
          <a:xfrm>
            <a:off x="1200149" y="1412875"/>
            <a:ext cx="4846639" cy="4795092"/>
          </a:xfrm>
        </p:spPr>
        <p:txBody>
          <a:bodyPr/>
          <a:lstStyle/>
          <a:p>
            <a:pPr lvl="0"/>
            <a:r>
              <a:rPr lang="nb-NO"/>
              <a:t>Klikk for å redigere tekststiler i malen</a:t>
            </a:r>
          </a:p>
        </p:txBody>
      </p:sp>
      <p:sp>
        <p:nvSpPr>
          <p:cNvPr id="4" name="Plassholder for dato 3">
            <a:extLst>
              <a:ext uri="{FF2B5EF4-FFF2-40B4-BE49-F238E27FC236}">
                <a16:creationId xmlns:a16="http://schemas.microsoft.com/office/drawing/2014/main" id="{B57FD0DF-74F6-C146-BBD3-4894BD7F1D46}"/>
              </a:ext>
            </a:extLst>
          </p:cNvPr>
          <p:cNvSpPr>
            <a:spLocks noGrp="1"/>
          </p:cNvSpPr>
          <p:nvPr>
            <p:ph type="dt" sz="half" idx="10"/>
          </p:nvPr>
        </p:nvSpPr>
        <p:spPr/>
        <p:txBody>
          <a:bodyPr/>
          <a:lstStyle/>
          <a:p>
            <a:fld id="{39978553-4FBC-1D4E-926A-2F125E0E1098}" type="datetime1">
              <a:rPr lang="nb-NO" smtClean="0"/>
              <a:t>28.04.2025</a:t>
            </a:fld>
            <a:endParaRPr lang="en-GB"/>
          </a:p>
        </p:txBody>
      </p:sp>
      <p:sp>
        <p:nvSpPr>
          <p:cNvPr id="5" name="Plassholder for bunntekst 4">
            <a:extLst>
              <a:ext uri="{FF2B5EF4-FFF2-40B4-BE49-F238E27FC236}">
                <a16:creationId xmlns:a16="http://schemas.microsoft.com/office/drawing/2014/main" id="{6F2A2133-E297-B046-9C05-A912FE215C5E}"/>
              </a:ext>
            </a:extLst>
          </p:cNvPr>
          <p:cNvSpPr>
            <a:spLocks noGrp="1"/>
          </p:cNvSpPr>
          <p:nvPr>
            <p:ph type="ftr" sz="quarter" idx="11"/>
          </p:nvPr>
        </p:nvSpPr>
        <p:spPr/>
        <p:txBody>
          <a:bodyPr/>
          <a:lstStyle/>
          <a:p>
            <a:r>
              <a:rPr lang="nb-NO"/>
              <a:t>Sett inn  navnet på presentasjonen</a:t>
            </a:r>
            <a:endParaRPr lang="en-GB"/>
          </a:p>
        </p:txBody>
      </p:sp>
      <p:sp>
        <p:nvSpPr>
          <p:cNvPr id="6" name="Plassholder for lysbildenummer 5">
            <a:extLst>
              <a:ext uri="{FF2B5EF4-FFF2-40B4-BE49-F238E27FC236}">
                <a16:creationId xmlns:a16="http://schemas.microsoft.com/office/drawing/2014/main" id="{E3C73EC1-4D22-2248-956C-21F2CCEA2255}"/>
              </a:ext>
            </a:extLst>
          </p:cNvPr>
          <p:cNvSpPr>
            <a:spLocks noGrp="1"/>
          </p:cNvSpPr>
          <p:nvPr>
            <p:ph type="sldNum" sz="quarter" idx="12"/>
          </p:nvPr>
        </p:nvSpPr>
        <p:spPr/>
        <p:txBody>
          <a:bodyPr/>
          <a:lstStyle/>
          <a:p>
            <a:fld id="{D6D0BE5B-82D4-7B45-B621-F2930689C3E2}" type="slidenum">
              <a:rPr lang="en-GB" smtClean="0"/>
              <a:t>‹#›</a:t>
            </a:fld>
            <a:endParaRPr lang="en-GB"/>
          </a:p>
        </p:txBody>
      </p:sp>
      <p:sp>
        <p:nvSpPr>
          <p:cNvPr id="10" name="Plassholder for bilde 6">
            <a:extLst>
              <a:ext uri="{FF2B5EF4-FFF2-40B4-BE49-F238E27FC236}">
                <a16:creationId xmlns:a16="http://schemas.microsoft.com/office/drawing/2014/main" id="{8F31A962-CF8C-A14F-A38E-166E9EB15062}"/>
              </a:ext>
            </a:extLst>
          </p:cNvPr>
          <p:cNvSpPr>
            <a:spLocks noGrp="1"/>
          </p:cNvSpPr>
          <p:nvPr>
            <p:ph type="pic" sz="quarter" idx="13" hasCustomPrompt="1"/>
          </p:nvPr>
        </p:nvSpPr>
        <p:spPr>
          <a:xfrm>
            <a:off x="6507162" y="1412875"/>
            <a:ext cx="4846637" cy="4502150"/>
          </a:xfrm>
          <a:solidFill>
            <a:schemeClr val="bg1">
              <a:lumMod val="95000"/>
            </a:schemeClr>
          </a:solidFill>
        </p:spPr>
        <p:txBody>
          <a:bodyPr anchor="ctr"/>
          <a:lstStyle>
            <a:lvl1pPr marL="0" indent="0" algn="ctr">
              <a:buNone/>
              <a:defRPr sz="1400" i="1">
                <a:solidFill>
                  <a:schemeClr val="bg1">
                    <a:lumMod val="75000"/>
                  </a:schemeClr>
                </a:solidFill>
              </a:defRPr>
            </a:lvl1pPr>
          </a:lstStyle>
          <a:p>
            <a:r>
              <a:rPr lang="nb-NO"/>
              <a:t>Sett inn bilde</a:t>
            </a:r>
          </a:p>
        </p:txBody>
      </p:sp>
    </p:spTree>
    <p:extLst>
      <p:ext uri="{BB962C8B-B14F-4D97-AF65-F5344CB8AC3E}">
        <p14:creationId xmlns:p14="http://schemas.microsoft.com/office/powerpoint/2010/main" val="655061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o innholdsdeler på beige bakgrunn">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E42A72B-0452-024A-98A7-6B8A8391611C}"/>
              </a:ext>
            </a:extLst>
          </p:cNvPr>
          <p:cNvSpPr/>
          <p:nvPr userDrawn="1"/>
        </p:nvSpPr>
        <p:spPr>
          <a:xfrm>
            <a:off x="0" y="1106489"/>
            <a:ext cx="12192000" cy="495141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2" name="Tittel 1">
            <a:extLst>
              <a:ext uri="{FF2B5EF4-FFF2-40B4-BE49-F238E27FC236}">
                <a16:creationId xmlns:a16="http://schemas.microsoft.com/office/drawing/2014/main" id="{F81A3C02-BA56-E849-89D1-F8135BB670EE}"/>
              </a:ext>
            </a:extLst>
          </p:cNvPr>
          <p:cNvSpPr>
            <a:spLocks noGrp="1"/>
          </p:cNvSpPr>
          <p:nvPr>
            <p:ph type="title"/>
          </p:nvPr>
        </p:nvSpPr>
        <p:spPr/>
        <p:txBody>
          <a:bodyPr/>
          <a:lstStyle/>
          <a:p>
            <a:r>
              <a:rPr lang="nb-NO"/>
              <a:t>Klikk for å redigere tittelstil</a:t>
            </a:r>
            <a:endParaRPr lang="en-GB"/>
          </a:p>
        </p:txBody>
      </p:sp>
      <p:sp>
        <p:nvSpPr>
          <p:cNvPr id="3" name="Plassholder for innhold 2">
            <a:extLst>
              <a:ext uri="{FF2B5EF4-FFF2-40B4-BE49-F238E27FC236}">
                <a16:creationId xmlns:a16="http://schemas.microsoft.com/office/drawing/2014/main" id="{986C7DC1-F48A-BB48-8834-DFFAF312DA0D}"/>
              </a:ext>
            </a:extLst>
          </p:cNvPr>
          <p:cNvSpPr>
            <a:spLocks noGrp="1"/>
          </p:cNvSpPr>
          <p:nvPr>
            <p:ph sz="half" idx="1"/>
          </p:nvPr>
        </p:nvSpPr>
        <p:spPr>
          <a:xfrm>
            <a:off x="1193800" y="1412875"/>
            <a:ext cx="4852988" cy="4500563"/>
          </a:xfrm>
        </p:spPr>
        <p:txBody>
          <a:bodyPr/>
          <a:lstStyle/>
          <a:p>
            <a:pPr lvl="0"/>
            <a:r>
              <a:rPr lang="nb-NO"/>
              <a:t>Klikk for å redigere tekststiler i malen</a:t>
            </a:r>
          </a:p>
        </p:txBody>
      </p:sp>
      <p:sp>
        <p:nvSpPr>
          <p:cNvPr id="4" name="Plassholder for innhold 3">
            <a:extLst>
              <a:ext uri="{FF2B5EF4-FFF2-40B4-BE49-F238E27FC236}">
                <a16:creationId xmlns:a16="http://schemas.microsoft.com/office/drawing/2014/main" id="{9D652E01-0338-354F-A2B7-B32946CFD787}"/>
              </a:ext>
            </a:extLst>
          </p:cNvPr>
          <p:cNvSpPr>
            <a:spLocks noGrp="1"/>
          </p:cNvSpPr>
          <p:nvPr>
            <p:ph sz="half" idx="2"/>
          </p:nvPr>
        </p:nvSpPr>
        <p:spPr>
          <a:xfrm>
            <a:off x="6507164" y="1412875"/>
            <a:ext cx="4857750" cy="4500563"/>
          </a:xfrm>
        </p:spPr>
        <p:txBody>
          <a:bodyPr/>
          <a:lstStyle/>
          <a:p>
            <a:pPr lvl="0"/>
            <a:r>
              <a:rPr lang="nb-NO"/>
              <a:t>Klikk for å redigere tekststiler i malen</a:t>
            </a:r>
          </a:p>
        </p:txBody>
      </p:sp>
      <p:sp>
        <p:nvSpPr>
          <p:cNvPr id="5" name="Plassholder for dato 4">
            <a:extLst>
              <a:ext uri="{FF2B5EF4-FFF2-40B4-BE49-F238E27FC236}">
                <a16:creationId xmlns:a16="http://schemas.microsoft.com/office/drawing/2014/main" id="{66CF0D1D-925E-1747-8334-A31CABE8AD1E}"/>
              </a:ext>
            </a:extLst>
          </p:cNvPr>
          <p:cNvSpPr>
            <a:spLocks noGrp="1"/>
          </p:cNvSpPr>
          <p:nvPr>
            <p:ph type="dt" sz="half" idx="10"/>
          </p:nvPr>
        </p:nvSpPr>
        <p:spPr/>
        <p:txBody>
          <a:bodyPr/>
          <a:lstStyle/>
          <a:p>
            <a:fld id="{F2A38D45-90A1-2340-A9C8-184304C6C76C}" type="datetime1">
              <a:rPr lang="nb-NO" smtClean="0"/>
              <a:t>28.04.2025</a:t>
            </a:fld>
            <a:endParaRPr lang="en-GB"/>
          </a:p>
        </p:txBody>
      </p:sp>
      <p:sp>
        <p:nvSpPr>
          <p:cNvPr id="6" name="Plassholder for bunntekst 5">
            <a:extLst>
              <a:ext uri="{FF2B5EF4-FFF2-40B4-BE49-F238E27FC236}">
                <a16:creationId xmlns:a16="http://schemas.microsoft.com/office/drawing/2014/main" id="{EF7DA54C-0B26-024F-A11E-64B0E4FE53E1}"/>
              </a:ext>
            </a:extLst>
          </p:cNvPr>
          <p:cNvSpPr>
            <a:spLocks noGrp="1"/>
          </p:cNvSpPr>
          <p:nvPr>
            <p:ph type="ftr" sz="quarter" idx="11"/>
          </p:nvPr>
        </p:nvSpPr>
        <p:spPr/>
        <p:txBody>
          <a:bodyPr/>
          <a:lstStyle/>
          <a:p>
            <a:r>
              <a:rPr lang="nb-NO"/>
              <a:t>Sett inn  navnet på presentasjonen</a:t>
            </a:r>
            <a:endParaRPr lang="en-GB"/>
          </a:p>
        </p:txBody>
      </p:sp>
      <p:sp>
        <p:nvSpPr>
          <p:cNvPr id="7" name="Plassholder for lysbildenummer 6">
            <a:extLst>
              <a:ext uri="{FF2B5EF4-FFF2-40B4-BE49-F238E27FC236}">
                <a16:creationId xmlns:a16="http://schemas.microsoft.com/office/drawing/2014/main" id="{BA61FD73-04A0-8641-9EB8-1FB9001E50C6}"/>
              </a:ext>
            </a:extLst>
          </p:cNvPr>
          <p:cNvSpPr>
            <a:spLocks noGrp="1"/>
          </p:cNvSpPr>
          <p:nvPr>
            <p:ph type="sldNum" sz="quarter" idx="12"/>
          </p:nvPr>
        </p:nvSpPr>
        <p:spPr/>
        <p:txBody>
          <a:bodyPr/>
          <a:lstStyle/>
          <a:p>
            <a:fld id="{D6D0BE5B-82D4-7B45-B621-F2930689C3E2}" type="slidenum">
              <a:rPr lang="en-GB" smtClean="0"/>
              <a:t>‹#›</a:t>
            </a:fld>
            <a:endParaRPr lang="en-GB"/>
          </a:p>
        </p:txBody>
      </p:sp>
    </p:spTree>
    <p:extLst>
      <p:ext uri="{BB962C8B-B14F-4D97-AF65-F5344CB8AC3E}">
        <p14:creationId xmlns:p14="http://schemas.microsoft.com/office/powerpoint/2010/main" val="1081723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81A3C02-BA56-E849-89D1-F8135BB670EE}"/>
              </a:ext>
            </a:extLst>
          </p:cNvPr>
          <p:cNvSpPr>
            <a:spLocks noGrp="1"/>
          </p:cNvSpPr>
          <p:nvPr>
            <p:ph type="title"/>
          </p:nvPr>
        </p:nvSpPr>
        <p:spPr/>
        <p:txBody>
          <a:bodyPr/>
          <a:lstStyle/>
          <a:p>
            <a:r>
              <a:rPr lang="nb-NO"/>
              <a:t>Klikk for å redigere tittelstil</a:t>
            </a:r>
            <a:endParaRPr lang="en-GB"/>
          </a:p>
        </p:txBody>
      </p:sp>
      <p:sp>
        <p:nvSpPr>
          <p:cNvPr id="3" name="Plassholder for innhold 2">
            <a:extLst>
              <a:ext uri="{FF2B5EF4-FFF2-40B4-BE49-F238E27FC236}">
                <a16:creationId xmlns:a16="http://schemas.microsoft.com/office/drawing/2014/main" id="{986C7DC1-F48A-BB48-8834-DFFAF312DA0D}"/>
              </a:ext>
            </a:extLst>
          </p:cNvPr>
          <p:cNvSpPr>
            <a:spLocks noGrp="1"/>
          </p:cNvSpPr>
          <p:nvPr>
            <p:ph sz="half" idx="1"/>
          </p:nvPr>
        </p:nvSpPr>
        <p:spPr>
          <a:xfrm>
            <a:off x="1193800" y="1412875"/>
            <a:ext cx="4852988" cy="4500563"/>
          </a:xfrm>
        </p:spPr>
        <p:txBody>
          <a:bodyPr/>
          <a:lstStyle/>
          <a:p>
            <a:pPr lvl="0"/>
            <a:r>
              <a:rPr lang="nb-NO"/>
              <a:t>Klikk for å redigere tekststiler i malen</a:t>
            </a:r>
          </a:p>
        </p:txBody>
      </p:sp>
      <p:sp>
        <p:nvSpPr>
          <p:cNvPr id="4" name="Plassholder for innhold 3">
            <a:extLst>
              <a:ext uri="{FF2B5EF4-FFF2-40B4-BE49-F238E27FC236}">
                <a16:creationId xmlns:a16="http://schemas.microsoft.com/office/drawing/2014/main" id="{9D652E01-0338-354F-A2B7-B32946CFD787}"/>
              </a:ext>
            </a:extLst>
          </p:cNvPr>
          <p:cNvSpPr>
            <a:spLocks noGrp="1"/>
          </p:cNvSpPr>
          <p:nvPr>
            <p:ph sz="half" idx="2"/>
          </p:nvPr>
        </p:nvSpPr>
        <p:spPr>
          <a:xfrm>
            <a:off x="6507164" y="1412875"/>
            <a:ext cx="4857750" cy="4500563"/>
          </a:xfrm>
        </p:spPr>
        <p:txBody>
          <a:bodyPr/>
          <a:lstStyle/>
          <a:p>
            <a:pPr lvl="0"/>
            <a:r>
              <a:rPr lang="nb-NO"/>
              <a:t>Klikk for å redigere tekststiler i malen</a:t>
            </a:r>
          </a:p>
        </p:txBody>
      </p:sp>
      <p:sp>
        <p:nvSpPr>
          <p:cNvPr id="5" name="Plassholder for dato 4">
            <a:extLst>
              <a:ext uri="{FF2B5EF4-FFF2-40B4-BE49-F238E27FC236}">
                <a16:creationId xmlns:a16="http://schemas.microsoft.com/office/drawing/2014/main" id="{66CF0D1D-925E-1747-8334-A31CABE8AD1E}"/>
              </a:ext>
            </a:extLst>
          </p:cNvPr>
          <p:cNvSpPr>
            <a:spLocks noGrp="1"/>
          </p:cNvSpPr>
          <p:nvPr>
            <p:ph type="dt" sz="half" idx="10"/>
          </p:nvPr>
        </p:nvSpPr>
        <p:spPr/>
        <p:txBody>
          <a:bodyPr/>
          <a:lstStyle/>
          <a:p>
            <a:fld id="{95C64DC1-151D-BA44-A5D2-4C17379FBE95}" type="datetime1">
              <a:rPr lang="nb-NO" smtClean="0"/>
              <a:t>28.04.2025</a:t>
            </a:fld>
            <a:endParaRPr lang="en-GB"/>
          </a:p>
        </p:txBody>
      </p:sp>
      <p:sp>
        <p:nvSpPr>
          <p:cNvPr id="6" name="Plassholder for bunntekst 5">
            <a:extLst>
              <a:ext uri="{FF2B5EF4-FFF2-40B4-BE49-F238E27FC236}">
                <a16:creationId xmlns:a16="http://schemas.microsoft.com/office/drawing/2014/main" id="{EF7DA54C-0B26-024F-A11E-64B0E4FE53E1}"/>
              </a:ext>
            </a:extLst>
          </p:cNvPr>
          <p:cNvSpPr>
            <a:spLocks noGrp="1"/>
          </p:cNvSpPr>
          <p:nvPr>
            <p:ph type="ftr" sz="quarter" idx="11"/>
          </p:nvPr>
        </p:nvSpPr>
        <p:spPr/>
        <p:txBody>
          <a:bodyPr/>
          <a:lstStyle/>
          <a:p>
            <a:r>
              <a:rPr lang="nb-NO"/>
              <a:t>Sett inn  navnet på presentasjonen</a:t>
            </a:r>
            <a:endParaRPr lang="en-GB"/>
          </a:p>
        </p:txBody>
      </p:sp>
      <p:sp>
        <p:nvSpPr>
          <p:cNvPr id="7" name="Plassholder for lysbildenummer 6">
            <a:extLst>
              <a:ext uri="{FF2B5EF4-FFF2-40B4-BE49-F238E27FC236}">
                <a16:creationId xmlns:a16="http://schemas.microsoft.com/office/drawing/2014/main" id="{BA61FD73-04A0-8641-9EB8-1FB9001E50C6}"/>
              </a:ext>
            </a:extLst>
          </p:cNvPr>
          <p:cNvSpPr>
            <a:spLocks noGrp="1"/>
          </p:cNvSpPr>
          <p:nvPr>
            <p:ph type="sldNum" sz="quarter" idx="12"/>
          </p:nvPr>
        </p:nvSpPr>
        <p:spPr/>
        <p:txBody>
          <a:bodyPr/>
          <a:lstStyle/>
          <a:p>
            <a:fld id="{D6D0BE5B-82D4-7B45-B621-F2930689C3E2}" type="slidenum">
              <a:rPr lang="en-GB" smtClean="0"/>
              <a:t>‹#›</a:t>
            </a:fld>
            <a:endParaRPr lang="en-GB"/>
          </a:p>
        </p:txBody>
      </p:sp>
    </p:spTree>
    <p:extLst>
      <p:ext uri="{BB962C8B-B14F-4D97-AF65-F5344CB8AC3E}">
        <p14:creationId xmlns:p14="http://schemas.microsoft.com/office/powerpoint/2010/main" val="4050098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tellysbilde VANN">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7A14D469-E4E6-DC48-AE90-5E9300BA8EE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 y="1412875"/>
            <a:ext cx="12191999" cy="5445126"/>
          </a:xfrm>
          <a:prstGeom prst="rect">
            <a:avLst/>
          </a:prstGeom>
        </p:spPr>
      </p:pic>
      <p:sp>
        <p:nvSpPr>
          <p:cNvPr id="8" name="Tittel 1">
            <a:extLst>
              <a:ext uri="{FF2B5EF4-FFF2-40B4-BE49-F238E27FC236}">
                <a16:creationId xmlns:a16="http://schemas.microsoft.com/office/drawing/2014/main" id="{E83505AC-2FFD-AA4D-BCF7-6F39031012DF}"/>
              </a:ext>
            </a:extLst>
          </p:cNvPr>
          <p:cNvSpPr>
            <a:spLocks noGrp="1"/>
          </p:cNvSpPr>
          <p:nvPr>
            <p:ph type="ctrTitle"/>
          </p:nvPr>
        </p:nvSpPr>
        <p:spPr>
          <a:xfrm>
            <a:off x="1200149" y="2407519"/>
            <a:ext cx="10164763" cy="1021481"/>
          </a:xfrm>
        </p:spPr>
        <p:txBody>
          <a:bodyPr anchor="b"/>
          <a:lstStyle>
            <a:lvl1pPr algn="l">
              <a:lnSpc>
                <a:spcPct val="100000"/>
              </a:lnSpc>
              <a:defRPr sz="4000">
                <a:solidFill>
                  <a:schemeClr val="bg1"/>
                </a:solidFill>
              </a:defRPr>
            </a:lvl1pPr>
          </a:lstStyle>
          <a:p>
            <a:r>
              <a:rPr lang="nb-NO"/>
              <a:t>Klikk for å redigere tittelstil</a:t>
            </a:r>
            <a:endParaRPr lang="en-GB"/>
          </a:p>
        </p:txBody>
      </p:sp>
      <p:sp>
        <p:nvSpPr>
          <p:cNvPr id="9" name="Undertittel 2">
            <a:extLst>
              <a:ext uri="{FF2B5EF4-FFF2-40B4-BE49-F238E27FC236}">
                <a16:creationId xmlns:a16="http://schemas.microsoft.com/office/drawing/2014/main" id="{7EDCDDA7-C846-6B40-A401-3A908CC20B78}"/>
              </a:ext>
            </a:extLst>
          </p:cNvPr>
          <p:cNvSpPr>
            <a:spLocks noGrp="1"/>
          </p:cNvSpPr>
          <p:nvPr>
            <p:ph type="subTitle" idx="1"/>
          </p:nvPr>
        </p:nvSpPr>
        <p:spPr>
          <a:xfrm>
            <a:off x="1193800" y="3594627"/>
            <a:ext cx="10171112" cy="1541688"/>
          </a:xfrm>
        </p:spPr>
        <p:txBody>
          <a:bodyPr/>
          <a:lstStyle>
            <a:lvl1pPr marL="0" indent="0" algn="l">
              <a:lnSpc>
                <a:spcPct val="1000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GB"/>
          </a:p>
        </p:txBody>
      </p:sp>
      <p:pic>
        <p:nvPicPr>
          <p:cNvPr id="6" name="Bilde 5">
            <a:extLst>
              <a:ext uri="{FF2B5EF4-FFF2-40B4-BE49-F238E27FC236}">
                <a16:creationId xmlns:a16="http://schemas.microsoft.com/office/drawing/2014/main" id="{FA094CD2-4DEF-2C40-81F7-50F084B5172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4529" y="294152"/>
            <a:ext cx="2922838" cy="905668"/>
          </a:xfrm>
          <a:prstGeom prst="rect">
            <a:avLst/>
          </a:prstGeom>
        </p:spPr>
      </p:pic>
    </p:spTree>
    <p:extLst>
      <p:ext uri="{BB962C8B-B14F-4D97-AF65-F5344CB8AC3E}">
        <p14:creationId xmlns:p14="http://schemas.microsoft.com/office/powerpoint/2010/main" val="2141319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8C2699F-F053-B648-853B-39A704DC93F8}"/>
              </a:ext>
            </a:extLst>
          </p:cNvPr>
          <p:cNvSpPr>
            <a:spLocks noGrp="1"/>
          </p:cNvSpPr>
          <p:nvPr>
            <p:ph type="title"/>
          </p:nvPr>
        </p:nvSpPr>
        <p:spPr>
          <a:xfrm>
            <a:off x="1200150" y="295470"/>
            <a:ext cx="10155237" cy="685606"/>
          </a:xfrm>
        </p:spPr>
        <p:txBody>
          <a:bodyPr/>
          <a:lstStyle/>
          <a:p>
            <a:r>
              <a:rPr lang="nb-NO"/>
              <a:t>Klikk for å redigere tittelstil</a:t>
            </a:r>
            <a:endParaRPr lang="en-GB"/>
          </a:p>
        </p:txBody>
      </p:sp>
      <p:sp>
        <p:nvSpPr>
          <p:cNvPr id="3" name="Plassholder for tekst 2">
            <a:extLst>
              <a:ext uri="{FF2B5EF4-FFF2-40B4-BE49-F238E27FC236}">
                <a16:creationId xmlns:a16="http://schemas.microsoft.com/office/drawing/2014/main" id="{8D91D0C9-301F-EC4A-8533-5C61ACCF64AC}"/>
              </a:ext>
            </a:extLst>
          </p:cNvPr>
          <p:cNvSpPr>
            <a:spLocks noGrp="1"/>
          </p:cNvSpPr>
          <p:nvPr>
            <p:ph type="body" idx="1"/>
          </p:nvPr>
        </p:nvSpPr>
        <p:spPr>
          <a:xfrm>
            <a:off x="1209969" y="1422400"/>
            <a:ext cx="4836820" cy="464085"/>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0900DAB7-B5FA-5F40-BCCE-77A171854CFA}"/>
              </a:ext>
            </a:extLst>
          </p:cNvPr>
          <p:cNvSpPr>
            <a:spLocks noGrp="1"/>
          </p:cNvSpPr>
          <p:nvPr>
            <p:ph sz="half" idx="2"/>
          </p:nvPr>
        </p:nvSpPr>
        <p:spPr>
          <a:xfrm>
            <a:off x="1200150" y="2045556"/>
            <a:ext cx="4836820" cy="3867882"/>
          </a:xfrm>
        </p:spPr>
        <p:txBody>
          <a:bodyPr/>
          <a:lstStyle/>
          <a:p>
            <a:pPr lvl="0"/>
            <a:r>
              <a:rPr lang="nb-NO"/>
              <a:t>Klikk for å redigere tekststiler i malen</a:t>
            </a:r>
          </a:p>
        </p:txBody>
      </p:sp>
      <p:sp>
        <p:nvSpPr>
          <p:cNvPr id="5" name="Plassholder for tekst 4">
            <a:extLst>
              <a:ext uri="{FF2B5EF4-FFF2-40B4-BE49-F238E27FC236}">
                <a16:creationId xmlns:a16="http://schemas.microsoft.com/office/drawing/2014/main" id="{EA3B77BF-050B-4246-97E1-E91A76B6DEF5}"/>
              </a:ext>
            </a:extLst>
          </p:cNvPr>
          <p:cNvSpPr>
            <a:spLocks noGrp="1"/>
          </p:cNvSpPr>
          <p:nvPr>
            <p:ph type="body" sz="quarter" idx="3"/>
          </p:nvPr>
        </p:nvSpPr>
        <p:spPr>
          <a:xfrm>
            <a:off x="6520154" y="1422400"/>
            <a:ext cx="4860640" cy="464085"/>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B85271C5-6B40-FC44-A294-ADE60C828478}"/>
              </a:ext>
            </a:extLst>
          </p:cNvPr>
          <p:cNvSpPr>
            <a:spLocks noGrp="1"/>
          </p:cNvSpPr>
          <p:nvPr>
            <p:ph sz="quarter" idx="4"/>
          </p:nvPr>
        </p:nvSpPr>
        <p:spPr>
          <a:xfrm>
            <a:off x="6512000" y="2045556"/>
            <a:ext cx="4860641" cy="3867882"/>
          </a:xfrm>
        </p:spPr>
        <p:txBody>
          <a:bodyPr/>
          <a:lstStyle/>
          <a:p>
            <a:pPr lvl="0"/>
            <a:r>
              <a:rPr lang="nb-NO"/>
              <a:t>Klikk for å redigere tekststiler i malen</a:t>
            </a:r>
          </a:p>
        </p:txBody>
      </p:sp>
      <p:sp>
        <p:nvSpPr>
          <p:cNvPr id="7" name="Plassholder for dato 6">
            <a:extLst>
              <a:ext uri="{FF2B5EF4-FFF2-40B4-BE49-F238E27FC236}">
                <a16:creationId xmlns:a16="http://schemas.microsoft.com/office/drawing/2014/main" id="{C6615B01-1B0C-A54E-B31E-C540FE5FCC3C}"/>
              </a:ext>
            </a:extLst>
          </p:cNvPr>
          <p:cNvSpPr>
            <a:spLocks noGrp="1"/>
          </p:cNvSpPr>
          <p:nvPr>
            <p:ph type="dt" sz="half" idx="10"/>
          </p:nvPr>
        </p:nvSpPr>
        <p:spPr/>
        <p:txBody>
          <a:bodyPr/>
          <a:lstStyle/>
          <a:p>
            <a:fld id="{66ECA8C3-DFC1-AA47-8AAF-68EA99F67A7A}" type="datetime1">
              <a:rPr lang="nb-NO" smtClean="0"/>
              <a:t>28.04.2025</a:t>
            </a:fld>
            <a:endParaRPr lang="en-GB"/>
          </a:p>
        </p:txBody>
      </p:sp>
      <p:sp>
        <p:nvSpPr>
          <p:cNvPr id="8" name="Plassholder for bunntekst 7">
            <a:extLst>
              <a:ext uri="{FF2B5EF4-FFF2-40B4-BE49-F238E27FC236}">
                <a16:creationId xmlns:a16="http://schemas.microsoft.com/office/drawing/2014/main" id="{AD7D1708-0EA4-2840-8374-5986EBE3D9DF}"/>
              </a:ext>
            </a:extLst>
          </p:cNvPr>
          <p:cNvSpPr>
            <a:spLocks noGrp="1"/>
          </p:cNvSpPr>
          <p:nvPr>
            <p:ph type="ftr" sz="quarter" idx="11"/>
          </p:nvPr>
        </p:nvSpPr>
        <p:spPr/>
        <p:txBody>
          <a:bodyPr/>
          <a:lstStyle/>
          <a:p>
            <a:r>
              <a:rPr lang="nb-NO"/>
              <a:t>Sett inn  navnet på presentasjonen</a:t>
            </a:r>
            <a:endParaRPr lang="en-GB"/>
          </a:p>
        </p:txBody>
      </p:sp>
      <p:sp>
        <p:nvSpPr>
          <p:cNvPr id="9" name="Plassholder for lysbildenummer 8">
            <a:extLst>
              <a:ext uri="{FF2B5EF4-FFF2-40B4-BE49-F238E27FC236}">
                <a16:creationId xmlns:a16="http://schemas.microsoft.com/office/drawing/2014/main" id="{B3492B15-B52D-4641-8CD3-22AAF4E6A52E}"/>
              </a:ext>
            </a:extLst>
          </p:cNvPr>
          <p:cNvSpPr>
            <a:spLocks noGrp="1"/>
          </p:cNvSpPr>
          <p:nvPr>
            <p:ph type="sldNum" sz="quarter" idx="12"/>
          </p:nvPr>
        </p:nvSpPr>
        <p:spPr/>
        <p:txBody>
          <a:bodyPr/>
          <a:lstStyle/>
          <a:p>
            <a:fld id="{D6D0BE5B-82D4-7B45-B621-F2930689C3E2}" type="slidenum">
              <a:rPr lang="en-GB" smtClean="0"/>
              <a:t>‹#›</a:t>
            </a:fld>
            <a:endParaRPr lang="en-GB"/>
          </a:p>
        </p:txBody>
      </p:sp>
    </p:spTree>
    <p:extLst>
      <p:ext uri="{BB962C8B-B14F-4D97-AF65-F5344CB8AC3E}">
        <p14:creationId xmlns:p14="http://schemas.microsoft.com/office/powerpoint/2010/main" val="1046479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5DB48B9-BD30-9648-BB93-CC01443A9C8D}"/>
              </a:ext>
            </a:extLst>
          </p:cNvPr>
          <p:cNvSpPr>
            <a:spLocks noGrp="1"/>
          </p:cNvSpPr>
          <p:nvPr>
            <p:ph type="title"/>
          </p:nvPr>
        </p:nvSpPr>
        <p:spPr/>
        <p:txBody>
          <a:bodyPr/>
          <a:lstStyle/>
          <a:p>
            <a:r>
              <a:rPr lang="nb-NO"/>
              <a:t>Klikk for å redigere tittelstil</a:t>
            </a:r>
            <a:endParaRPr lang="en-GB"/>
          </a:p>
        </p:txBody>
      </p:sp>
      <p:sp>
        <p:nvSpPr>
          <p:cNvPr id="3" name="Plassholder for dato 2">
            <a:extLst>
              <a:ext uri="{FF2B5EF4-FFF2-40B4-BE49-F238E27FC236}">
                <a16:creationId xmlns:a16="http://schemas.microsoft.com/office/drawing/2014/main" id="{3D1B296C-D78F-604C-B94F-7B6F0BDC65AA}"/>
              </a:ext>
            </a:extLst>
          </p:cNvPr>
          <p:cNvSpPr>
            <a:spLocks noGrp="1"/>
          </p:cNvSpPr>
          <p:nvPr>
            <p:ph type="dt" sz="half" idx="10"/>
          </p:nvPr>
        </p:nvSpPr>
        <p:spPr/>
        <p:txBody>
          <a:bodyPr/>
          <a:lstStyle/>
          <a:p>
            <a:fld id="{071B2351-3DBC-1E42-9EB7-3919101443EA}" type="datetime1">
              <a:rPr lang="nb-NO" smtClean="0"/>
              <a:t>28.04.2025</a:t>
            </a:fld>
            <a:endParaRPr lang="en-GB"/>
          </a:p>
        </p:txBody>
      </p:sp>
      <p:sp>
        <p:nvSpPr>
          <p:cNvPr id="4" name="Plassholder for bunntekst 3">
            <a:extLst>
              <a:ext uri="{FF2B5EF4-FFF2-40B4-BE49-F238E27FC236}">
                <a16:creationId xmlns:a16="http://schemas.microsoft.com/office/drawing/2014/main" id="{1F5FE9AC-CB9C-F64C-82B4-71AEC2B88212}"/>
              </a:ext>
            </a:extLst>
          </p:cNvPr>
          <p:cNvSpPr>
            <a:spLocks noGrp="1"/>
          </p:cNvSpPr>
          <p:nvPr>
            <p:ph type="ftr" sz="quarter" idx="11"/>
          </p:nvPr>
        </p:nvSpPr>
        <p:spPr/>
        <p:txBody>
          <a:bodyPr/>
          <a:lstStyle/>
          <a:p>
            <a:r>
              <a:rPr lang="nb-NO"/>
              <a:t>Sett inn  navnet på presentasjonen</a:t>
            </a:r>
            <a:endParaRPr lang="en-GB"/>
          </a:p>
        </p:txBody>
      </p:sp>
      <p:sp>
        <p:nvSpPr>
          <p:cNvPr id="5" name="Plassholder for lysbildenummer 4">
            <a:extLst>
              <a:ext uri="{FF2B5EF4-FFF2-40B4-BE49-F238E27FC236}">
                <a16:creationId xmlns:a16="http://schemas.microsoft.com/office/drawing/2014/main" id="{73A6A48F-EF53-8842-8322-E6300630011C}"/>
              </a:ext>
            </a:extLst>
          </p:cNvPr>
          <p:cNvSpPr>
            <a:spLocks noGrp="1"/>
          </p:cNvSpPr>
          <p:nvPr>
            <p:ph type="sldNum" sz="quarter" idx="12"/>
          </p:nvPr>
        </p:nvSpPr>
        <p:spPr/>
        <p:txBody>
          <a:bodyPr/>
          <a:lstStyle/>
          <a:p>
            <a:fld id="{D6D0BE5B-82D4-7B45-B621-F2930689C3E2}" type="slidenum">
              <a:rPr lang="en-GB" smtClean="0"/>
              <a:t>‹#›</a:t>
            </a:fld>
            <a:endParaRPr lang="en-GB"/>
          </a:p>
        </p:txBody>
      </p:sp>
    </p:spTree>
    <p:extLst>
      <p:ext uri="{BB962C8B-B14F-4D97-AF65-F5344CB8AC3E}">
        <p14:creationId xmlns:p14="http://schemas.microsoft.com/office/powerpoint/2010/main" val="3649282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elsides 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5DB48B9-BD30-9648-BB93-CC01443A9C8D}"/>
              </a:ext>
            </a:extLst>
          </p:cNvPr>
          <p:cNvSpPr>
            <a:spLocks noGrp="1"/>
          </p:cNvSpPr>
          <p:nvPr>
            <p:ph type="title"/>
          </p:nvPr>
        </p:nvSpPr>
        <p:spPr/>
        <p:txBody>
          <a:bodyPr/>
          <a:lstStyle/>
          <a:p>
            <a:r>
              <a:rPr lang="nb-NO"/>
              <a:t>Klikk for å redigere tittelstil</a:t>
            </a:r>
            <a:endParaRPr lang="en-GB"/>
          </a:p>
        </p:txBody>
      </p:sp>
      <p:sp>
        <p:nvSpPr>
          <p:cNvPr id="3" name="Plassholder for dato 2">
            <a:extLst>
              <a:ext uri="{FF2B5EF4-FFF2-40B4-BE49-F238E27FC236}">
                <a16:creationId xmlns:a16="http://schemas.microsoft.com/office/drawing/2014/main" id="{3D1B296C-D78F-604C-B94F-7B6F0BDC65AA}"/>
              </a:ext>
            </a:extLst>
          </p:cNvPr>
          <p:cNvSpPr>
            <a:spLocks noGrp="1"/>
          </p:cNvSpPr>
          <p:nvPr>
            <p:ph type="dt" sz="half" idx="10"/>
          </p:nvPr>
        </p:nvSpPr>
        <p:spPr/>
        <p:txBody>
          <a:bodyPr/>
          <a:lstStyle/>
          <a:p>
            <a:fld id="{B1B28A93-17DF-754D-BA19-80BFC329E1EE}" type="datetime1">
              <a:rPr lang="nb-NO" smtClean="0"/>
              <a:t>28.04.2025</a:t>
            </a:fld>
            <a:endParaRPr lang="en-GB"/>
          </a:p>
        </p:txBody>
      </p:sp>
      <p:sp>
        <p:nvSpPr>
          <p:cNvPr id="4" name="Plassholder for bunntekst 3">
            <a:extLst>
              <a:ext uri="{FF2B5EF4-FFF2-40B4-BE49-F238E27FC236}">
                <a16:creationId xmlns:a16="http://schemas.microsoft.com/office/drawing/2014/main" id="{1F5FE9AC-CB9C-F64C-82B4-71AEC2B88212}"/>
              </a:ext>
            </a:extLst>
          </p:cNvPr>
          <p:cNvSpPr>
            <a:spLocks noGrp="1"/>
          </p:cNvSpPr>
          <p:nvPr>
            <p:ph type="ftr" sz="quarter" idx="11"/>
          </p:nvPr>
        </p:nvSpPr>
        <p:spPr/>
        <p:txBody>
          <a:bodyPr/>
          <a:lstStyle/>
          <a:p>
            <a:r>
              <a:rPr lang="nb-NO"/>
              <a:t>Sett inn  navnet på presentasjonen</a:t>
            </a:r>
            <a:endParaRPr lang="en-GB"/>
          </a:p>
        </p:txBody>
      </p:sp>
      <p:sp>
        <p:nvSpPr>
          <p:cNvPr id="5" name="Plassholder for lysbildenummer 4">
            <a:extLst>
              <a:ext uri="{FF2B5EF4-FFF2-40B4-BE49-F238E27FC236}">
                <a16:creationId xmlns:a16="http://schemas.microsoft.com/office/drawing/2014/main" id="{73A6A48F-EF53-8842-8322-E6300630011C}"/>
              </a:ext>
            </a:extLst>
          </p:cNvPr>
          <p:cNvSpPr>
            <a:spLocks noGrp="1"/>
          </p:cNvSpPr>
          <p:nvPr>
            <p:ph type="sldNum" sz="quarter" idx="12"/>
          </p:nvPr>
        </p:nvSpPr>
        <p:spPr/>
        <p:txBody>
          <a:bodyPr/>
          <a:lstStyle/>
          <a:p>
            <a:fld id="{D6D0BE5B-82D4-7B45-B621-F2930689C3E2}" type="slidenum">
              <a:rPr lang="en-GB" smtClean="0"/>
              <a:t>‹#›</a:t>
            </a:fld>
            <a:endParaRPr lang="en-GB"/>
          </a:p>
        </p:txBody>
      </p:sp>
      <p:sp>
        <p:nvSpPr>
          <p:cNvPr id="7" name="Plassholder for bilde 6">
            <a:extLst>
              <a:ext uri="{FF2B5EF4-FFF2-40B4-BE49-F238E27FC236}">
                <a16:creationId xmlns:a16="http://schemas.microsoft.com/office/drawing/2014/main" id="{CF0D6E52-8129-D34C-9C0E-A4DEE4A3BE80}"/>
              </a:ext>
            </a:extLst>
          </p:cNvPr>
          <p:cNvSpPr>
            <a:spLocks noGrp="1"/>
          </p:cNvSpPr>
          <p:nvPr>
            <p:ph type="pic" sz="quarter" idx="13" hasCustomPrompt="1"/>
          </p:nvPr>
        </p:nvSpPr>
        <p:spPr>
          <a:xfrm>
            <a:off x="0" y="1106489"/>
            <a:ext cx="12192000" cy="4806950"/>
          </a:xfrm>
          <a:solidFill>
            <a:schemeClr val="bg1">
              <a:lumMod val="95000"/>
            </a:schemeClr>
          </a:solidFill>
        </p:spPr>
        <p:txBody>
          <a:bodyPr anchor="ctr"/>
          <a:lstStyle>
            <a:lvl1pPr marL="0" indent="0" algn="ctr">
              <a:buNone/>
              <a:defRPr sz="1400" i="1">
                <a:solidFill>
                  <a:schemeClr val="bg1">
                    <a:lumMod val="75000"/>
                  </a:schemeClr>
                </a:solidFill>
              </a:defRPr>
            </a:lvl1pPr>
          </a:lstStyle>
          <a:p>
            <a:r>
              <a:rPr lang="nb-NO"/>
              <a:t>Sett inn bilde</a:t>
            </a:r>
          </a:p>
        </p:txBody>
      </p:sp>
    </p:spTree>
    <p:extLst>
      <p:ext uri="{BB962C8B-B14F-4D97-AF65-F5344CB8AC3E}">
        <p14:creationId xmlns:p14="http://schemas.microsoft.com/office/powerpoint/2010/main" val="4257005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o bild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5DB48B9-BD30-9648-BB93-CC01443A9C8D}"/>
              </a:ext>
            </a:extLst>
          </p:cNvPr>
          <p:cNvSpPr>
            <a:spLocks noGrp="1"/>
          </p:cNvSpPr>
          <p:nvPr>
            <p:ph type="title"/>
          </p:nvPr>
        </p:nvSpPr>
        <p:spPr/>
        <p:txBody>
          <a:bodyPr/>
          <a:lstStyle/>
          <a:p>
            <a:r>
              <a:rPr lang="nb-NO"/>
              <a:t>Klikk for å redigere tittelstil</a:t>
            </a:r>
            <a:endParaRPr lang="en-GB"/>
          </a:p>
        </p:txBody>
      </p:sp>
      <p:sp>
        <p:nvSpPr>
          <p:cNvPr id="3" name="Plassholder for dato 2">
            <a:extLst>
              <a:ext uri="{FF2B5EF4-FFF2-40B4-BE49-F238E27FC236}">
                <a16:creationId xmlns:a16="http://schemas.microsoft.com/office/drawing/2014/main" id="{3D1B296C-D78F-604C-B94F-7B6F0BDC65AA}"/>
              </a:ext>
            </a:extLst>
          </p:cNvPr>
          <p:cNvSpPr>
            <a:spLocks noGrp="1"/>
          </p:cNvSpPr>
          <p:nvPr>
            <p:ph type="dt" sz="half" idx="10"/>
          </p:nvPr>
        </p:nvSpPr>
        <p:spPr/>
        <p:txBody>
          <a:bodyPr/>
          <a:lstStyle/>
          <a:p>
            <a:fld id="{980DF309-5801-2E48-9DBB-0DF32B72E669}" type="datetime1">
              <a:rPr lang="nb-NO" smtClean="0"/>
              <a:t>28.04.2025</a:t>
            </a:fld>
            <a:endParaRPr lang="en-GB"/>
          </a:p>
        </p:txBody>
      </p:sp>
      <p:sp>
        <p:nvSpPr>
          <p:cNvPr id="4" name="Plassholder for bunntekst 3">
            <a:extLst>
              <a:ext uri="{FF2B5EF4-FFF2-40B4-BE49-F238E27FC236}">
                <a16:creationId xmlns:a16="http://schemas.microsoft.com/office/drawing/2014/main" id="{1F5FE9AC-CB9C-F64C-82B4-71AEC2B88212}"/>
              </a:ext>
            </a:extLst>
          </p:cNvPr>
          <p:cNvSpPr>
            <a:spLocks noGrp="1"/>
          </p:cNvSpPr>
          <p:nvPr>
            <p:ph type="ftr" sz="quarter" idx="11"/>
          </p:nvPr>
        </p:nvSpPr>
        <p:spPr/>
        <p:txBody>
          <a:bodyPr/>
          <a:lstStyle/>
          <a:p>
            <a:r>
              <a:rPr lang="nb-NO"/>
              <a:t>Sett inn  navnet på presentasjonen</a:t>
            </a:r>
            <a:endParaRPr lang="en-GB"/>
          </a:p>
        </p:txBody>
      </p:sp>
      <p:sp>
        <p:nvSpPr>
          <p:cNvPr id="5" name="Plassholder for lysbildenummer 4">
            <a:extLst>
              <a:ext uri="{FF2B5EF4-FFF2-40B4-BE49-F238E27FC236}">
                <a16:creationId xmlns:a16="http://schemas.microsoft.com/office/drawing/2014/main" id="{73A6A48F-EF53-8842-8322-E6300630011C}"/>
              </a:ext>
            </a:extLst>
          </p:cNvPr>
          <p:cNvSpPr>
            <a:spLocks noGrp="1"/>
          </p:cNvSpPr>
          <p:nvPr>
            <p:ph type="sldNum" sz="quarter" idx="12"/>
          </p:nvPr>
        </p:nvSpPr>
        <p:spPr/>
        <p:txBody>
          <a:bodyPr/>
          <a:lstStyle/>
          <a:p>
            <a:fld id="{D6D0BE5B-82D4-7B45-B621-F2930689C3E2}" type="slidenum">
              <a:rPr lang="en-GB" smtClean="0"/>
              <a:t>‹#›</a:t>
            </a:fld>
            <a:endParaRPr lang="en-GB"/>
          </a:p>
        </p:txBody>
      </p:sp>
      <p:sp>
        <p:nvSpPr>
          <p:cNvPr id="7" name="Plassholder for bilde 6">
            <a:extLst>
              <a:ext uri="{FF2B5EF4-FFF2-40B4-BE49-F238E27FC236}">
                <a16:creationId xmlns:a16="http://schemas.microsoft.com/office/drawing/2014/main" id="{CF0D6E52-8129-D34C-9C0E-A4DEE4A3BE80}"/>
              </a:ext>
            </a:extLst>
          </p:cNvPr>
          <p:cNvSpPr>
            <a:spLocks noGrp="1"/>
          </p:cNvSpPr>
          <p:nvPr>
            <p:ph type="pic" sz="quarter" idx="13" hasCustomPrompt="1"/>
          </p:nvPr>
        </p:nvSpPr>
        <p:spPr>
          <a:xfrm>
            <a:off x="0" y="1106489"/>
            <a:ext cx="6046788" cy="4951411"/>
          </a:xfrm>
          <a:solidFill>
            <a:schemeClr val="bg1">
              <a:lumMod val="95000"/>
            </a:schemeClr>
          </a:solidFill>
        </p:spPr>
        <p:txBody>
          <a:bodyPr anchor="ctr"/>
          <a:lstStyle>
            <a:lvl1pPr marL="0" indent="0" algn="ctr">
              <a:buNone/>
              <a:defRPr sz="1400" i="1">
                <a:solidFill>
                  <a:schemeClr val="bg1">
                    <a:lumMod val="75000"/>
                  </a:schemeClr>
                </a:solidFill>
              </a:defRPr>
            </a:lvl1pPr>
          </a:lstStyle>
          <a:p>
            <a:r>
              <a:rPr lang="nb-NO"/>
              <a:t>Sett inn bilde</a:t>
            </a:r>
          </a:p>
        </p:txBody>
      </p:sp>
      <p:sp>
        <p:nvSpPr>
          <p:cNvPr id="9" name="Plassholder for bilde 6">
            <a:extLst>
              <a:ext uri="{FF2B5EF4-FFF2-40B4-BE49-F238E27FC236}">
                <a16:creationId xmlns:a16="http://schemas.microsoft.com/office/drawing/2014/main" id="{FE00462E-89E8-1346-85E5-0972E4CD66F4}"/>
              </a:ext>
            </a:extLst>
          </p:cNvPr>
          <p:cNvSpPr>
            <a:spLocks noGrp="1"/>
          </p:cNvSpPr>
          <p:nvPr>
            <p:ph type="pic" sz="quarter" idx="14" hasCustomPrompt="1"/>
          </p:nvPr>
        </p:nvSpPr>
        <p:spPr>
          <a:xfrm>
            <a:off x="6046788" y="1106489"/>
            <a:ext cx="6145211" cy="4951411"/>
          </a:xfrm>
          <a:solidFill>
            <a:schemeClr val="bg1">
              <a:lumMod val="95000"/>
            </a:schemeClr>
          </a:solidFill>
        </p:spPr>
        <p:txBody>
          <a:bodyPr anchor="ctr"/>
          <a:lstStyle>
            <a:lvl1pPr marL="0" indent="0" algn="ctr">
              <a:buNone/>
              <a:defRPr sz="1400" i="1">
                <a:solidFill>
                  <a:schemeClr val="bg1">
                    <a:lumMod val="75000"/>
                  </a:schemeClr>
                </a:solidFill>
              </a:defRPr>
            </a:lvl1pPr>
          </a:lstStyle>
          <a:p>
            <a:r>
              <a:rPr lang="nb-NO"/>
              <a:t>Sett inn bilde</a:t>
            </a:r>
          </a:p>
        </p:txBody>
      </p:sp>
    </p:spTree>
    <p:extLst>
      <p:ext uri="{BB962C8B-B14F-4D97-AF65-F5344CB8AC3E}">
        <p14:creationId xmlns:p14="http://schemas.microsoft.com/office/powerpoint/2010/main" val="2087221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ire bild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5DB48B9-BD30-9648-BB93-CC01443A9C8D}"/>
              </a:ext>
            </a:extLst>
          </p:cNvPr>
          <p:cNvSpPr>
            <a:spLocks noGrp="1"/>
          </p:cNvSpPr>
          <p:nvPr>
            <p:ph type="title"/>
          </p:nvPr>
        </p:nvSpPr>
        <p:spPr/>
        <p:txBody>
          <a:bodyPr/>
          <a:lstStyle/>
          <a:p>
            <a:r>
              <a:rPr lang="nb-NO"/>
              <a:t>Klikk for å redigere tittelstil</a:t>
            </a:r>
            <a:endParaRPr lang="en-GB"/>
          </a:p>
        </p:txBody>
      </p:sp>
      <p:sp>
        <p:nvSpPr>
          <p:cNvPr id="3" name="Plassholder for dato 2">
            <a:extLst>
              <a:ext uri="{FF2B5EF4-FFF2-40B4-BE49-F238E27FC236}">
                <a16:creationId xmlns:a16="http://schemas.microsoft.com/office/drawing/2014/main" id="{3D1B296C-D78F-604C-B94F-7B6F0BDC65AA}"/>
              </a:ext>
            </a:extLst>
          </p:cNvPr>
          <p:cNvSpPr>
            <a:spLocks noGrp="1"/>
          </p:cNvSpPr>
          <p:nvPr>
            <p:ph type="dt" sz="half" idx="10"/>
          </p:nvPr>
        </p:nvSpPr>
        <p:spPr/>
        <p:txBody>
          <a:bodyPr/>
          <a:lstStyle/>
          <a:p>
            <a:fld id="{C25C40AC-4FA0-734E-B722-435B02DE19E5}" type="datetime1">
              <a:rPr lang="nb-NO" smtClean="0"/>
              <a:t>28.04.2025</a:t>
            </a:fld>
            <a:endParaRPr lang="en-GB"/>
          </a:p>
        </p:txBody>
      </p:sp>
      <p:sp>
        <p:nvSpPr>
          <p:cNvPr id="4" name="Plassholder for bunntekst 3">
            <a:extLst>
              <a:ext uri="{FF2B5EF4-FFF2-40B4-BE49-F238E27FC236}">
                <a16:creationId xmlns:a16="http://schemas.microsoft.com/office/drawing/2014/main" id="{1F5FE9AC-CB9C-F64C-82B4-71AEC2B88212}"/>
              </a:ext>
            </a:extLst>
          </p:cNvPr>
          <p:cNvSpPr>
            <a:spLocks noGrp="1"/>
          </p:cNvSpPr>
          <p:nvPr>
            <p:ph type="ftr" sz="quarter" idx="11"/>
          </p:nvPr>
        </p:nvSpPr>
        <p:spPr/>
        <p:txBody>
          <a:bodyPr/>
          <a:lstStyle/>
          <a:p>
            <a:r>
              <a:rPr lang="nb-NO"/>
              <a:t>Sett inn  navnet på presentasjonen</a:t>
            </a:r>
            <a:endParaRPr lang="en-GB"/>
          </a:p>
        </p:txBody>
      </p:sp>
      <p:sp>
        <p:nvSpPr>
          <p:cNvPr id="5" name="Plassholder for lysbildenummer 4">
            <a:extLst>
              <a:ext uri="{FF2B5EF4-FFF2-40B4-BE49-F238E27FC236}">
                <a16:creationId xmlns:a16="http://schemas.microsoft.com/office/drawing/2014/main" id="{73A6A48F-EF53-8842-8322-E6300630011C}"/>
              </a:ext>
            </a:extLst>
          </p:cNvPr>
          <p:cNvSpPr>
            <a:spLocks noGrp="1"/>
          </p:cNvSpPr>
          <p:nvPr>
            <p:ph type="sldNum" sz="quarter" idx="12"/>
          </p:nvPr>
        </p:nvSpPr>
        <p:spPr/>
        <p:txBody>
          <a:bodyPr/>
          <a:lstStyle/>
          <a:p>
            <a:fld id="{D6D0BE5B-82D4-7B45-B621-F2930689C3E2}" type="slidenum">
              <a:rPr lang="en-GB" smtClean="0"/>
              <a:t>‹#›</a:t>
            </a:fld>
            <a:endParaRPr lang="en-GB"/>
          </a:p>
        </p:txBody>
      </p:sp>
      <p:sp>
        <p:nvSpPr>
          <p:cNvPr id="7" name="Plassholder for bilde 6">
            <a:extLst>
              <a:ext uri="{FF2B5EF4-FFF2-40B4-BE49-F238E27FC236}">
                <a16:creationId xmlns:a16="http://schemas.microsoft.com/office/drawing/2014/main" id="{CF0D6E52-8129-D34C-9C0E-A4DEE4A3BE80}"/>
              </a:ext>
            </a:extLst>
          </p:cNvPr>
          <p:cNvSpPr>
            <a:spLocks noGrp="1"/>
          </p:cNvSpPr>
          <p:nvPr>
            <p:ph type="pic" sz="quarter" idx="13" hasCustomPrompt="1"/>
          </p:nvPr>
        </p:nvSpPr>
        <p:spPr>
          <a:xfrm>
            <a:off x="0" y="1106488"/>
            <a:ext cx="2986259" cy="4945107"/>
          </a:xfrm>
          <a:solidFill>
            <a:schemeClr val="bg1">
              <a:lumMod val="95000"/>
            </a:schemeClr>
          </a:solidFill>
        </p:spPr>
        <p:txBody>
          <a:bodyPr anchor="ctr"/>
          <a:lstStyle>
            <a:lvl1pPr marL="0" indent="0" algn="ctr">
              <a:buNone/>
              <a:defRPr sz="1400" i="1">
                <a:solidFill>
                  <a:schemeClr val="bg1">
                    <a:lumMod val="75000"/>
                  </a:schemeClr>
                </a:solidFill>
              </a:defRPr>
            </a:lvl1pPr>
          </a:lstStyle>
          <a:p>
            <a:r>
              <a:rPr lang="nb-NO"/>
              <a:t>Sett inn bilde</a:t>
            </a:r>
          </a:p>
        </p:txBody>
      </p:sp>
      <p:sp>
        <p:nvSpPr>
          <p:cNvPr id="8" name="Plassholder for bilde 6">
            <a:extLst>
              <a:ext uri="{FF2B5EF4-FFF2-40B4-BE49-F238E27FC236}">
                <a16:creationId xmlns:a16="http://schemas.microsoft.com/office/drawing/2014/main" id="{AEDB428C-3618-E343-B0EC-39DCFF276AF6}"/>
              </a:ext>
            </a:extLst>
          </p:cNvPr>
          <p:cNvSpPr>
            <a:spLocks noGrp="1"/>
          </p:cNvSpPr>
          <p:nvPr>
            <p:ph type="pic" sz="quarter" idx="15" hasCustomPrompt="1"/>
          </p:nvPr>
        </p:nvSpPr>
        <p:spPr>
          <a:xfrm>
            <a:off x="2994207" y="1106489"/>
            <a:ext cx="3058147" cy="4951412"/>
          </a:xfrm>
          <a:solidFill>
            <a:schemeClr val="bg1">
              <a:lumMod val="95000"/>
            </a:schemeClr>
          </a:solidFill>
        </p:spPr>
        <p:txBody>
          <a:bodyPr anchor="ctr"/>
          <a:lstStyle>
            <a:lvl1pPr marL="0" indent="0" algn="ctr">
              <a:buNone/>
              <a:defRPr sz="1400" i="1">
                <a:solidFill>
                  <a:schemeClr val="bg1">
                    <a:lumMod val="75000"/>
                  </a:schemeClr>
                </a:solidFill>
              </a:defRPr>
            </a:lvl1pPr>
          </a:lstStyle>
          <a:p>
            <a:r>
              <a:rPr lang="nb-NO"/>
              <a:t>Sett inn bilde</a:t>
            </a:r>
          </a:p>
        </p:txBody>
      </p:sp>
      <p:sp>
        <p:nvSpPr>
          <p:cNvPr id="10" name="Plassholder for bilde 6">
            <a:extLst>
              <a:ext uri="{FF2B5EF4-FFF2-40B4-BE49-F238E27FC236}">
                <a16:creationId xmlns:a16="http://schemas.microsoft.com/office/drawing/2014/main" id="{DA598E21-2324-D045-BC48-E189D45CEC30}"/>
              </a:ext>
            </a:extLst>
          </p:cNvPr>
          <p:cNvSpPr>
            <a:spLocks noGrp="1"/>
          </p:cNvSpPr>
          <p:nvPr>
            <p:ph type="pic" sz="quarter" idx="16" hasCustomPrompt="1"/>
          </p:nvPr>
        </p:nvSpPr>
        <p:spPr>
          <a:xfrm>
            <a:off x="6060302" y="1112792"/>
            <a:ext cx="3022283" cy="4945108"/>
          </a:xfrm>
          <a:solidFill>
            <a:schemeClr val="bg1">
              <a:lumMod val="95000"/>
            </a:schemeClr>
          </a:solidFill>
        </p:spPr>
        <p:txBody>
          <a:bodyPr anchor="ctr"/>
          <a:lstStyle>
            <a:lvl1pPr marL="0" indent="0" algn="ctr">
              <a:buNone/>
              <a:defRPr sz="1400" i="1">
                <a:solidFill>
                  <a:schemeClr val="bg1">
                    <a:lumMod val="75000"/>
                  </a:schemeClr>
                </a:solidFill>
              </a:defRPr>
            </a:lvl1pPr>
          </a:lstStyle>
          <a:p>
            <a:r>
              <a:rPr lang="nb-NO"/>
              <a:t>Sett inn bilde</a:t>
            </a:r>
          </a:p>
        </p:txBody>
      </p:sp>
      <p:sp>
        <p:nvSpPr>
          <p:cNvPr id="11" name="Plassholder for bilde 6">
            <a:extLst>
              <a:ext uri="{FF2B5EF4-FFF2-40B4-BE49-F238E27FC236}">
                <a16:creationId xmlns:a16="http://schemas.microsoft.com/office/drawing/2014/main" id="{3F78A8F7-779F-7D47-BDE1-55B6796D32CB}"/>
              </a:ext>
            </a:extLst>
          </p:cNvPr>
          <p:cNvSpPr>
            <a:spLocks noGrp="1"/>
          </p:cNvSpPr>
          <p:nvPr>
            <p:ph type="pic" sz="quarter" idx="17" hasCustomPrompt="1"/>
          </p:nvPr>
        </p:nvSpPr>
        <p:spPr>
          <a:xfrm>
            <a:off x="9090533" y="1106489"/>
            <a:ext cx="3101467" cy="4951412"/>
          </a:xfrm>
          <a:solidFill>
            <a:schemeClr val="bg1">
              <a:lumMod val="95000"/>
            </a:schemeClr>
          </a:solidFill>
        </p:spPr>
        <p:txBody>
          <a:bodyPr anchor="ctr"/>
          <a:lstStyle>
            <a:lvl1pPr marL="0" indent="0" algn="ctr">
              <a:buNone/>
              <a:defRPr sz="1400" i="1">
                <a:solidFill>
                  <a:schemeClr val="bg1">
                    <a:lumMod val="75000"/>
                  </a:schemeClr>
                </a:solidFill>
              </a:defRPr>
            </a:lvl1pPr>
          </a:lstStyle>
          <a:p>
            <a:r>
              <a:rPr lang="nb-NO"/>
              <a:t>Sett inn bilde</a:t>
            </a:r>
          </a:p>
        </p:txBody>
      </p:sp>
    </p:spTree>
    <p:extLst>
      <p:ext uri="{BB962C8B-B14F-4D97-AF65-F5344CB8AC3E}">
        <p14:creationId xmlns:p14="http://schemas.microsoft.com/office/powerpoint/2010/main" val="674041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em bilder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5DB48B9-BD30-9648-BB93-CC01443A9C8D}"/>
              </a:ext>
            </a:extLst>
          </p:cNvPr>
          <p:cNvSpPr>
            <a:spLocks noGrp="1"/>
          </p:cNvSpPr>
          <p:nvPr>
            <p:ph type="title"/>
          </p:nvPr>
        </p:nvSpPr>
        <p:spPr/>
        <p:txBody>
          <a:bodyPr/>
          <a:lstStyle/>
          <a:p>
            <a:r>
              <a:rPr lang="nb-NO"/>
              <a:t>Klikk for å redigere tittelstil</a:t>
            </a:r>
            <a:endParaRPr lang="en-GB"/>
          </a:p>
        </p:txBody>
      </p:sp>
      <p:sp>
        <p:nvSpPr>
          <p:cNvPr id="3" name="Plassholder for dato 2">
            <a:extLst>
              <a:ext uri="{FF2B5EF4-FFF2-40B4-BE49-F238E27FC236}">
                <a16:creationId xmlns:a16="http://schemas.microsoft.com/office/drawing/2014/main" id="{3D1B296C-D78F-604C-B94F-7B6F0BDC65AA}"/>
              </a:ext>
            </a:extLst>
          </p:cNvPr>
          <p:cNvSpPr>
            <a:spLocks noGrp="1"/>
          </p:cNvSpPr>
          <p:nvPr>
            <p:ph type="dt" sz="half" idx="10"/>
          </p:nvPr>
        </p:nvSpPr>
        <p:spPr/>
        <p:txBody>
          <a:bodyPr/>
          <a:lstStyle/>
          <a:p>
            <a:fld id="{3C751DCF-1918-4C4C-9A69-41E3605AD29C}" type="datetime1">
              <a:rPr lang="nb-NO" smtClean="0"/>
              <a:t>28.04.2025</a:t>
            </a:fld>
            <a:endParaRPr lang="en-GB"/>
          </a:p>
        </p:txBody>
      </p:sp>
      <p:sp>
        <p:nvSpPr>
          <p:cNvPr id="4" name="Plassholder for bunntekst 3">
            <a:extLst>
              <a:ext uri="{FF2B5EF4-FFF2-40B4-BE49-F238E27FC236}">
                <a16:creationId xmlns:a16="http://schemas.microsoft.com/office/drawing/2014/main" id="{1F5FE9AC-CB9C-F64C-82B4-71AEC2B88212}"/>
              </a:ext>
            </a:extLst>
          </p:cNvPr>
          <p:cNvSpPr>
            <a:spLocks noGrp="1"/>
          </p:cNvSpPr>
          <p:nvPr>
            <p:ph type="ftr" sz="quarter" idx="11"/>
          </p:nvPr>
        </p:nvSpPr>
        <p:spPr/>
        <p:txBody>
          <a:bodyPr/>
          <a:lstStyle/>
          <a:p>
            <a:r>
              <a:rPr lang="nb-NO"/>
              <a:t>Sett inn  navnet på presentasjonen</a:t>
            </a:r>
            <a:endParaRPr lang="en-GB"/>
          </a:p>
        </p:txBody>
      </p:sp>
      <p:sp>
        <p:nvSpPr>
          <p:cNvPr id="5" name="Plassholder for lysbildenummer 4">
            <a:extLst>
              <a:ext uri="{FF2B5EF4-FFF2-40B4-BE49-F238E27FC236}">
                <a16:creationId xmlns:a16="http://schemas.microsoft.com/office/drawing/2014/main" id="{73A6A48F-EF53-8842-8322-E6300630011C}"/>
              </a:ext>
            </a:extLst>
          </p:cNvPr>
          <p:cNvSpPr>
            <a:spLocks noGrp="1"/>
          </p:cNvSpPr>
          <p:nvPr>
            <p:ph type="sldNum" sz="quarter" idx="12"/>
          </p:nvPr>
        </p:nvSpPr>
        <p:spPr/>
        <p:txBody>
          <a:bodyPr/>
          <a:lstStyle/>
          <a:p>
            <a:fld id="{D6D0BE5B-82D4-7B45-B621-F2930689C3E2}" type="slidenum">
              <a:rPr lang="en-GB" smtClean="0"/>
              <a:t>‹#›</a:t>
            </a:fld>
            <a:endParaRPr lang="en-GB"/>
          </a:p>
        </p:txBody>
      </p:sp>
      <p:sp>
        <p:nvSpPr>
          <p:cNvPr id="9" name="Plassholder for bilde 8">
            <a:extLst>
              <a:ext uri="{FF2B5EF4-FFF2-40B4-BE49-F238E27FC236}">
                <a16:creationId xmlns:a16="http://schemas.microsoft.com/office/drawing/2014/main" id="{64FA60B4-7339-534E-B8F1-DD5BE816C160}"/>
              </a:ext>
            </a:extLst>
          </p:cNvPr>
          <p:cNvSpPr>
            <a:spLocks noGrp="1"/>
          </p:cNvSpPr>
          <p:nvPr>
            <p:ph type="pic" sz="quarter" idx="13"/>
          </p:nvPr>
        </p:nvSpPr>
        <p:spPr>
          <a:xfrm>
            <a:off x="1193800" y="1412875"/>
            <a:ext cx="1889720" cy="1726325"/>
          </a:xfrm>
          <a:solidFill>
            <a:schemeClr val="bg1">
              <a:lumMod val="95000"/>
            </a:schemeClr>
          </a:solidFill>
        </p:spPr>
        <p:txBody>
          <a:bodyPr anchor="ctr"/>
          <a:lstStyle>
            <a:lvl1pPr marL="0" indent="0" algn="ctr">
              <a:buNone/>
              <a:defRPr/>
            </a:lvl1pPr>
          </a:lstStyle>
          <a:p>
            <a:r>
              <a:rPr lang="nb-NO"/>
              <a:t>Klikk på ikonet for å legge til et bilde</a:t>
            </a:r>
          </a:p>
        </p:txBody>
      </p:sp>
      <p:sp>
        <p:nvSpPr>
          <p:cNvPr id="12" name="Plassholder for bilde 8">
            <a:extLst>
              <a:ext uri="{FF2B5EF4-FFF2-40B4-BE49-F238E27FC236}">
                <a16:creationId xmlns:a16="http://schemas.microsoft.com/office/drawing/2014/main" id="{C585E74F-1E52-E843-8AB0-068406E3AD61}"/>
              </a:ext>
            </a:extLst>
          </p:cNvPr>
          <p:cNvSpPr>
            <a:spLocks noGrp="1"/>
          </p:cNvSpPr>
          <p:nvPr>
            <p:ph type="pic" sz="quarter" idx="14"/>
          </p:nvPr>
        </p:nvSpPr>
        <p:spPr>
          <a:xfrm>
            <a:off x="3261370" y="1412875"/>
            <a:ext cx="1889720" cy="1726325"/>
          </a:xfrm>
          <a:solidFill>
            <a:schemeClr val="bg1">
              <a:lumMod val="95000"/>
            </a:schemeClr>
          </a:solidFill>
        </p:spPr>
        <p:txBody>
          <a:bodyPr anchor="ctr"/>
          <a:lstStyle>
            <a:lvl1pPr marL="0" indent="0" algn="ctr">
              <a:buNone/>
              <a:defRPr/>
            </a:lvl1pPr>
          </a:lstStyle>
          <a:p>
            <a:r>
              <a:rPr lang="nb-NO"/>
              <a:t>Klikk på ikonet for å legge til et bilde</a:t>
            </a:r>
          </a:p>
        </p:txBody>
      </p:sp>
      <p:sp>
        <p:nvSpPr>
          <p:cNvPr id="13" name="Plassholder for bilde 8">
            <a:extLst>
              <a:ext uri="{FF2B5EF4-FFF2-40B4-BE49-F238E27FC236}">
                <a16:creationId xmlns:a16="http://schemas.microsoft.com/office/drawing/2014/main" id="{EFC33128-C32F-CE4F-92AC-7C350A3F30AF}"/>
              </a:ext>
            </a:extLst>
          </p:cNvPr>
          <p:cNvSpPr>
            <a:spLocks noGrp="1"/>
          </p:cNvSpPr>
          <p:nvPr>
            <p:ph type="pic" sz="quarter" idx="15"/>
          </p:nvPr>
        </p:nvSpPr>
        <p:spPr>
          <a:xfrm>
            <a:off x="5328940" y="1412875"/>
            <a:ext cx="1889720" cy="1726325"/>
          </a:xfrm>
          <a:solidFill>
            <a:schemeClr val="bg1">
              <a:lumMod val="95000"/>
            </a:schemeClr>
          </a:solidFill>
        </p:spPr>
        <p:txBody>
          <a:bodyPr anchor="ctr"/>
          <a:lstStyle>
            <a:lvl1pPr marL="0" indent="0" algn="ctr">
              <a:buNone/>
              <a:defRPr/>
            </a:lvl1pPr>
          </a:lstStyle>
          <a:p>
            <a:r>
              <a:rPr lang="nb-NO"/>
              <a:t>Klikk på ikonet for å legge til et bilde</a:t>
            </a:r>
          </a:p>
        </p:txBody>
      </p:sp>
      <p:sp>
        <p:nvSpPr>
          <p:cNvPr id="14" name="Plassholder for bilde 8">
            <a:extLst>
              <a:ext uri="{FF2B5EF4-FFF2-40B4-BE49-F238E27FC236}">
                <a16:creationId xmlns:a16="http://schemas.microsoft.com/office/drawing/2014/main" id="{813556B4-7B1D-CA47-8245-FD9304650F5A}"/>
              </a:ext>
            </a:extLst>
          </p:cNvPr>
          <p:cNvSpPr>
            <a:spLocks noGrp="1"/>
          </p:cNvSpPr>
          <p:nvPr>
            <p:ph type="pic" sz="quarter" idx="16"/>
          </p:nvPr>
        </p:nvSpPr>
        <p:spPr>
          <a:xfrm>
            <a:off x="7396510" y="1412875"/>
            <a:ext cx="1889720" cy="1726325"/>
          </a:xfrm>
          <a:solidFill>
            <a:schemeClr val="bg1">
              <a:lumMod val="95000"/>
            </a:schemeClr>
          </a:solidFill>
        </p:spPr>
        <p:txBody>
          <a:bodyPr anchor="ctr"/>
          <a:lstStyle>
            <a:lvl1pPr marL="0" indent="0" algn="ctr">
              <a:buNone/>
              <a:defRPr/>
            </a:lvl1pPr>
          </a:lstStyle>
          <a:p>
            <a:r>
              <a:rPr lang="nb-NO"/>
              <a:t>Klikk på ikonet for å legge til et bilde</a:t>
            </a:r>
          </a:p>
        </p:txBody>
      </p:sp>
      <p:sp>
        <p:nvSpPr>
          <p:cNvPr id="15" name="Plassholder for bilde 8">
            <a:extLst>
              <a:ext uri="{FF2B5EF4-FFF2-40B4-BE49-F238E27FC236}">
                <a16:creationId xmlns:a16="http://schemas.microsoft.com/office/drawing/2014/main" id="{54813E33-A7C3-A54B-B54A-8B63515FD579}"/>
              </a:ext>
            </a:extLst>
          </p:cNvPr>
          <p:cNvSpPr>
            <a:spLocks noGrp="1"/>
          </p:cNvSpPr>
          <p:nvPr>
            <p:ph type="pic" sz="quarter" idx="17"/>
          </p:nvPr>
        </p:nvSpPr>
        <p:spPr>
          <a:xfrm>
            <a:off x="9464079" y="1412875"/>
            <a:ext cx="1889720" cy="1726325"/>
          </a:xfrm>
          <a:solidFill>
            <a:schemeClr val="bg1">
              <a:lumMod val="95000"/>
            </a:schemeClr>
          </a:solidFill>
        </p:spPr>
        <p:txBody>
          <a:bodyPr anchor="ctr"/>
          <a:lstStyle>
            <a:lvl1pPr marL="0" indent="0" algn="ctr">
              <a:buNone/>
              <a:defRPr/>
            </a:lvl1pPr>
          </a:lstStyle>
          <a:p>
            <a:r>
              <a:rPr lang="nb-NO"/>
              <a:t>Klikk på ikonet for å legge til et bilde</a:t>
            </a:r>
          </a:p>
        </p:txBody>
      </p:sp>
      <p:sp>
        <p:nvSpPr>
          <p:cNvPr id="22" name="Plassholder for innhold 2">
            <a:extLst>
              <a:ext uri="{FF2B5EF4-FFF2-40B4-BE49-F238E27FC236}">
                <a16:creationId xmlns:a16="http://schemas.microsoft.com/office/drawing/2014/main" id="{96B28FC9-4A4D-7C4A-88F5-47C91030E2FE}"/>
              </a:ext>
            </a:extLst>
          </p:cNvPr>
          <p:cNvSpPr>
            <a:spLocks noGrp="1"/>
          </p:cNvSpPr>
          <p:nvPr>
            <p:ph sz="half" idx="1"/>
          </p:nvPr>
        </p:nvSpPr>
        <p:spPr>
          <a:xfrm>
            <a:off x="1193800" y="3290400"/>
            <a:ext cx="1889719" cy="2623038"/>
          </a:xfrm>
          <a:solidFill>
            <a:schemeClr val="bg2"/>
          </a:solidFill>
        </p:spPr>
        <p:txBody>
          <a:bodyPr lIns="72000" tIns="72000" rIns="72000" bIns="72000"/>
          <a:lstStyle>
            <a:lvl1pPr marL="0" indent="0">
              <a:buNone/>
              <a:defRPr sz="1400"/>
            </a:lvl1pPr>
          </a:lstStyle>
          <a:p>
            <a:pPr lvl="0"/>
            <a:r>
              <a:rPr lang="nb-NO"/>
              <a:t>Klikk for å redigere tekststiler i malen</a:t>
            </a:r>
          </a:p>
        </p:txBody>
      </p:sp>
      <p:sp>
        <p:nvSpPr>
          <p:cNvPr id="25" name="Plassholder for innhold 2">
            <a:extLst>
              <a:ext uri="{FF2B5EF4-FFF2-40B4-BE49-F238E27FC236}">
                <a16:creationId xmlns:a16="http://schemas.microsoft.com/office/drawing/2014/main" id="{429752CA-7A42-0849-87C9-72D678B643CC}"/>
              </a:ext>
            </a:extLst>
          </p:cNvPr>
          <p:cNvSpPr>
            <a:spLocks noGrp="1"/>
          </p:cNvSpPr>
          <p:nvPr>
            <p:ph sz="half" idx="18"/>
          </p:nvPr>
        </p:nvSpPr>
        <p:spPr>
          <a:xfrm>
            <a:off x="3264149" y="3290400"/>
            <a:ext cx="1889719" cy="2623038"/>
          </a:xfrm>
          <a:solidFill>
            <a:schemeClr val="bg2"/>
          </a:solidFill>
        </p:spPr>
        <p:txBody>
          <a:bodyPr lIns="72000" tIns="72000" rIns="72000" bIns="72000"/>
          <a:lstStyle>
            <a:lvl1pPr marL="0" indent="0">
              <a:buNone/>
              <a:defRPr sz="1400"/>
            </a:lvl1pPr>
          </a:lstStyle>
          <a:p>
            <a:pPr lvl="0"/>
            <a:r>
              <a:rPr lang="nb-NO"/>
              <a:t>Klikk for å redigere tekststiler i malen</a:t>
            </a:r>
          </a:p>
        </p:txBody>
      </p:sp>
      <p:sp>
        <p:nvSpPr>
          <p:cNvPr id="26" name="Plassholder for innhold 2">
            <a:extLst>
              <a:ext uri="{FF2B5EF4-FFF2-40B4-BE49-F238E27FC236}">
                <a16:creationId xmlns:a16="http://schemas.microsoft.com/office/drawing/2014/main" id="{8E0E3A1E-92CF-0F4B-8A00-2DCEF961A4A1}"/>
              </a:ext>
            </a:extLst>
          </p:cNvPr>
          <p:cNvSpPr>
            <a:spLocks noGrp="1"/>
          </p:cNvSpPr>
          <p:nvPr>
            <p:ph sz="half" idx="19"/>
          </p:nvPr>
        </p:nvSpPr>
        <p:spPr>
          <a:xfrm>
            <a:off x="5334498" y="3290400"/>
            <a:ext cx="1889719" cy="2623038"/>
          </a:xfrm>
          <a:solidFill>
            <a:schemeClr val="bg2"/>
          </a:solidFill>
        </p:spPr>
        <p:txBody>
          <a:bodyPr lIns="72000" tIns="72000" rIns="72000" bIns="72000"/>
          <a:lstStyle>
            <a:lvl1pPr marL="0" indent="0">
              <a:buNone/>
              <a:defRPr sz="1400"/>
            </a:lvl1pPr>
          </a:lstStyle>
          <a:p>
            <a:pPr lvl="0"/>
            <a:r>
              <a:rPr lang="nb-NO"/>
              <a:t>Klikk for å redigere tekststiler i malen</a:t>
            </a:r>
          </a:p>
        </p:txBody>
      </p:sp>
      <p:sp>
        <p:nvSpPr>
          <p:cNvPr id="27" name="Plassholder for innhold 2">
            <a:extLst>
              <a:ext uri="{FF2B5EF4-FFF2-40B4-BE49-F238E27FC236}">
                <a16:creationId xmlns:a16="http://schemas.microsoft.com/office/drawing/2014/main" id="{4EF16705-5C4C-2148-96A2-D20FD60AA515}"/>
              </a:ext>
            </a:extLst>
          </p:cNvPr>
          <p:cNvSpPr>
            <a:spLocks noGrp="1"/>
          </p:cNvSpPr>
          <p:nvPr>
            <p:ph sz="half" idx="20"/>
          </p:nvPr>
        </p:nvSpPr>
        <p:spPr>
          <a:xfrm>
            <a:off x="7404846" y="3290400"/>
            <a:ext cx="1889719" cy="2623038"/>
          </a:xfrm>
          <a:solidFill>
            <a:schemeClr val="bg2"/>
          </a:solidFill>
        </p:spPr>
        <p:txBody>
          <a:bodyPr lIns="72000" tIns="72000" rIns="72000" bIns="72000"/>
          <a:lstStyle>
            <a:lvl1pPr marL="0" indent="0">
              <a:buNone/>
              <a:defRPr sz="1400"/>
            </a:lvl1pPr>
          </a:lstStyle>
          <a:p>
            <a:pPr lvl="0"/>
            <a:r>
              <a:rPr lang="nb-NO"/>
              <a:t>Klikk for å redigere tekststiler i malen</a:t>
            </a:r>
          </a:p>
        </p:txBody>
      </p:sp>
      <p:sp>
        <p:nvSpPr>
          <p:cNvPr id="28" name="Plassholder for innhold 2">
            <a:extLst>
              <a:ext uri="{FF2B5EF4-FFF2-40B4-BE49-F238E27FC236}">
                <a16:creationId xmlns:a16="http://schemas.microsoft.com/office/drawing/2014/main" id="{C9CAD682-E4AA-C54A-BE34-ADC18703E499}"/>
              </a:ext>
            </a:extLst>
          </p:cNvPr>
          <p:cNvSpPr>
            <a:spLocks noGrp="1"/>
          </p:cNvSpPr>
          <p:nvPr>
            <p:ph sz="half" idx="21"/>
          </p:nvPr>
        </p:nvSpPr>
        <p:spPr>
          <a:xfrm>
            <a:off x="9475194" y="3290400"/>
            <a:ext cx="1889719" cy="2623038"/>
          </a:xfrm>
          <a:solidFill>
            <a:schemeClr val="bg2"/>
          </a:solidFill>
        </p:spPr>
        <p:txBody>
          <a:bodyPr lIns="72000" tIns="72000" rIns="72000" bIns="72000"/>
          <a:lstStyle>
            <a:lvl1pPr marL="0" indent="0">
              <a:buNone/>
              <a:defRPr sz="1400"/>
            </a:lvl1pPr>
          </a:lstStyle>
          <a:p>
            <a:pPr lvl="0"/>
            <a:r>
              <a:rPr lang="nb-NO"/>
              <a:t>Klikk for å redigere tekststiler i malen</a:t>
            </a:r>
          </a:p>
        </p:txBody>
      </p:sp>
    </p:spTree>
    <p:extLst>
      <p:ext uri="{BB962C8B-B14F-4D97-AF65-F5344CB8AC3E}">
        <p14:creationId xmlns:p14="http://schemas.microsoft.com/office/powerpoint/2010/main" val="2508082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tt bilde og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5DB48B9-BD30-9648-BB93-CC01443A9C8D}"/>
              </a:ext>
            </a:extLst>
          </p:cNvPr>
          <p:cNvSpPr>
            <a:spLocks noGrp="1"/>
          </p:cNvSpPr>
          <p:nvPr>
            <p:ph type="title"/>
          </p:nvPr>
        </p:nvSpPr>
        <p:spPr/>
        <p:txBody>
          <a:bodyPr/>
          <a:lstStyle/>
          <a:p>
            <a:r>
              <a:rPr lang="nb-NO"/>
              <a:t>Klikk for å redigere tittelstil</a:t>
            </a:r>
            <a:endParaRPr lang="en-GB"/>
          </a:p>
        </p:txBody>
      </p:sp>
      <p:sp>
        <p:nvSpPr>
          <p:cNvPr id="3" name="Plassholder for dato 2">
            <a:extLst>
              <a:ext uri="{FF2B5EF4-FFF2-40B4-BE49-F238E27FC236}">
                <a16:creationId xmlns:a16="http://schemas.microsoft.com/office/drawing/2014/main" id="{3D1B296C-D78F-604C-B94F-7B6F0BDC65AA}"/>
              </a:ext>
            </a:extLst>
          </p:cNvPr>
          <p:cNvSpPr>
            <a:spLocks noGrp="1"/>
          </p:cNvSpPr>
          <p:nvPr>
            <p:ph type="dt" sz="half" idx="10"/>
          </p:nvPr>
        </p:nvSpPr>
        <p:spPr/>
        <p:txBody>
          <a:bodyPr/>
          <a:lstStyle/>
          <a:p>
            <a:fld id="{04A188AF-94CD-3A41-B0C9-860355A484D9}" type="datetime1">
              <a:rPr lang="nb-NO" smtClean="0"/>
              <a:t>28.04.2025</a:t>
            </a:fld>
            <a:endParaRPr lang="en-GB"/>
          </a:p>
        </p:txBody>
      </p:sp>
      <p:sp>
        <p:nvSpPr>
          <p:cNvPr id="4" name="Plassholder for bunntekst 3">
            <a:extLst>
              <a:ext uri="{FF2B5EF4-FFF2-40B4-BE49-F238E27FC236}">
                <a16:creationId xmlns:a16="http://schemas.microsoft.com/office/drawing/2014/main" id="{1F5FE9AC-CB9C-F64C-82B4-71AEC2B88212}"/>
              </a:ext>
            </a:extLst>
          </p:cNvPr>
          <p:cNvSpPr>
            <a:spLocks noGrp="1"/>
          </p:cNvSpPr>
          <p:nvPr>
            <p:ph type="ftr" sz="quarter" idx="11"/>
          </p:nvPr>
        </p:nvSpPr>
        <p:spPr/>
        <p:txBody>
          <a:bodyPr/>
          <a:lstStyle/>
          <a:p>
            <a:r>
              <a:rPr lang="nb-NO"/>
              <a:t>Sett inn  navnet på presentasjonen</a:t>
            </a:r>
            <a:endParaRPr lang="en-GB"/>
          </a:p>
        </p:txBody>
      </p:sp>
      <p:sp>
        <p:nvSpPr>
          <p:cNvPr id="5" name="Plassholder for lysbildenummer 4">
            <a:extLst>
              <a:ext uri="{FF2B5EF4-FFF2-40B4-BE49-F238E27FC236}">
                <a16:creationId xmlns:a16="http://schemas.microsoft.com/office/drawing/2014/main" id="{73A6A48F-EF53-8842-8322-E6300630011C}"/>
              </a:ext>
            </a:extLst>
          </p:cNvPr>
          <p:cNvSpPr>
            <a:spLocks noGrp="1"/>
          </p:cNvSpPr>
          <p:nvPr>
            <p:ph type="sldNum" sz="quarter" idx="12"/>
          </p:nvPr>
        </p:nvSpPr>
        <p:spPr/>
        <p:txBody>
          <a:bodyPr/>
          <a:lstStyle/>
          <a:p>
            <a:fld id="{D6D0BE5B-82D4-7B45-B621-F2930689C3E2}" type="slidenum">
              <a:rPr lang="en-GB" smtClean="0"/>
              <a:t>‹#›</a:t>
            </a:fld>
            <a:endParaRPr lang="en-GB"/>
          </a:p>
        </p:txBody>
      </p:sp>
      <p:sp>
        <p:nvSpPr>
          <p:cNvPr id="9" name="Plassholder for bilde 6">
            <a:extLst>
              <a:ext uri="{FF2B5EF4-FFF2-40B4-BE49-F238E27FC236}">
                <a16:creationId xmlns:a16="http://schemas.microsoft.com/office/drawing/2014/main" id="{FE00462E-89E8-1346-85E5-0972E4CD66F4}"/>
              </a:ext>
            </a:extLst>
          </p:cNvPr>
          <p:cNvSpPr>
            <a:spLocks noGrp="1"/>
          </p:cNvSpPr>
          <p:nvPr>
            <p:ph type="pic" sz="quarter" idx="14" hasCustomPrompt="1"/>
          </p:nvPr>
        </p:nvSpPr>
        <p:spPr>
          <a:xfrm>
            <a:off x="6507163" y="1106489"/>
            <a:ext cx="5684837" cy="4951411"/>
          </a:xfrm>
          <a:solidFill>
            <a:schemeClr val="bg1">
              <a:lumMod val="95000"/>
            </a:schemeClr>
          </a:solidFill>
        </p:spPr>
        <p:txBody>
          <a:bodyPr anchor="ctr"/>
          <a:lstStyle>
            <a:lvl1pPr marL="0" indent="0" algn="ctr">
              <a:buNone/>
              <a:defRPr sz="1400" i="1">
                <a:solidFill>
                  <a:schemeClr val="bg1">
                    <a:lumMod val="75000"/>
                  </a:schemeClr>
                </a:solidFill>
              </a:defRPr>
            </a:lvl1pPr>
          </a:lstStyle>
          <a:p>
            <a:r>
              <a:rPr lang="nb-NO"/>
              <a:t>Sett inn bilde</a:t>
            </a:r>
          </a:p>
        </p:txBody>
      </p:sp>
      <p:sp>
        <p:nvSpPr>
          <p:cNvPr id="8" name="Plassholder for innhold 2">
            <a:extLst>
              <a:ext uri="{FF2B5EF4-FFF2-40B4-BE49-F238E27FC236}">
                <a16:creationId xmlns:a16="http://schemas.microsoft.com/office/drawing/2014/main" id="{0CB7645A-D68F-7D4D-8F4C-9ED199B06E01}"/>
              </a:ext>
            </a:extLst>
          </p:cNvPr>
          <p:cNvSpPr>
            <a:spLocks noGrp="1"/>
          </p:cNvSpPr>
          <p:nvPr>
            <p:ph sz="half" idx="1"/>
          </p:nvPr>
        </p:nvSpPr>
        <p:spPr>
          <a:xfrm>
            <a:off x="1193800" y="1412875"/>
            <a:ext cx="4852988" cy="4500563"/>
          </a:xfrm>
        </p:spPr>
        <p:txBody>
          <a:bodyPr/>
          <a:lstStyle/>
          <a:p>
            <a:pPr lvl="0"/>
            <a:r>
              <a:rPr lang="nb-NO"/>
              <a:t>Klikk for å redigere tekststiler i malen</a:t>
            </a:r>
          </a:p>
        </p:txBody>
      </p:sp>
    </p:spTree>
    <p:extLst>
      <p:ext uri="{BB962C8B-B14F-4D97-AF65-F5344CB8AC3E}">
        <p14:creationId xmlns:p14="http://schemas.microsoft.com/office/powerpoint/2010/main" val="3615815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Kun 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5DB48B9-BD30-9648-BB93-CC01443A9C8D}"/>
              </a:ext>
            </a:extLst>
          </p:cNvPr>
          <p:cNvSpPr>
            <a:spLocks noGrp="1"/>
          </p:cNvSpPr>
          <p:nvPr>
            <p:ph type="title"/>
          </p:nvPr>
        </p:nvSpPr>
        <p:spPr/>
        <p:txBody>
          <a:bodyPr/>
          <a:lstStyle/>
          <a:p>
            <a:r>
              <a:rPr lang="nb-NO"/>
              <a:t>Klikk for å redigere tittelstil</a:t>
            </a:r>
            <a:endParaRPr lang="en-GB"/>
          </a:p>
        </p:txBody>
      </p:sp>
      <p:sp>
        <p:nvSpPr>
          <p:cNvPr id="3" name="Plassholder for dato 2">
            <a:extLst>
              <a:ext uri="{FF2B5EF4-FFF2-40B4-BE49-F238E27FC236}">
                <a16:creationId xmlns:a16="http://schemas.microsoft.com/office/drawing/2014/main" id="{3D1B296C-D78F-604C-B94F-7B6F0BDC65AA}"/>
              </a:ext>
            </a:extLst>
          </p:cNvPr>
          <p:cNvSpPr>
            <a:spLocks noGrp="1"/>
          </p:cNvSpPr>
          <p:nvPr>
            <p:ph type="dt" sz="half" idx="10"/>
          </p:nvPr>
        </p:nvSpPr>
        <p:spPr/>
        <p:txBody>
          <a:bodyPr/>
          <a:lstStyle/>
          <a:p>
            <a:fld id="{066D7781-5841-0545-94B4-A4AE503F6D37}" type="datetime1">
              <a:rPr lang="nb-NO" smtClean="0"/>
              <a:t>28.04.2025</a:t>
            </a:fld>
            <a:endParaRPr lang="en-GB"/>
          </a:p>
        </p:txBody>
      </p:sp>
      <p:sp>
        <p:nvSpPr>
          <p:cNvPr id="4" name="Plassholder for bunntekst 3">
            <a:extLst>
              <a:ext uri="{FF2B5EF4-FFF2-40B4-BE49-F238E27FC236}">
                <a16:creationId xmlns:a16="http://schemas.microsoft.com/office/drawing/2014/main" id="{1F5FE9AC-CB9C-F64C-82B4-71AEC2B88212}"/>
              </a:ext>
            </a:extLst>
          </p:cNvPr>
          <p:cNvSpPr>
            <a:spLocks noGrp="1"/>
          </p:cNvSpPr>
          <p:nvPr>
            <p:ph type="ftr" sz="quarter" idx="11"/>
          </p:nvPr>
        </p:nvSpPr>
        <p:spPr/>
        <p:txBody>
          <a:bodyPr/>
          <a:lstStyle/>
          <a:p>
            <a:r>
              <a:rPr lang="nb-NO"/>
              <a:t>Sett inn  navnet på presentasjonen</a:t>
            </a:r>
            <a:endParaRPr lang="en-GB"/>
          </a:p>
        </p:txBody>
      </p:sp>
      <p:sp>
        <p:nvSpPr>
          <p:cNvPr id="5" name="Plassholder for lysbildenummer 4">
            <a:extLst>
              <a:ext uri="{FF2B5EF4-FFF2-40B4-BE49-F238E27FC236}">
                <a16:creationId xmlns:a16="http://schemas.microsoft.com/office/drawing/2014/main" id="{73A6A48F-EF53-8842-8322-E6300630011C}"/>
              </a:ext>
            </a:extLst>
          </p:cNvPr>
          <p:cNvSpPr>
            <a:spLocks noGrp="1"/>
          </p:cNvSpPr>
          <p:nvPr>
            <p:ph type="sldNum" sz="quarter" idx="12"/>
          </p:nvPr>
        </p:nvSpPr>
        <p:spPr/>
        <p:txBody>
          <a:bodyPr/>
          <a:lstStyle/>
          <a:p>
            <a:fld id="{D6D0BE5B-82D4-7B45-B621-F2930689C3E2}" type="slidenum">
              <a:rPr lang="en-GB" smtClean="0"/>
              <a:t>‹#›</a:t>
            </a:fld>
            <a:endParaRPr lang="en-GB"/>
          </a:p>
        </p:txBody>
      </p:sp>
      <p:sp>
        <p:nvSpPr>
          <p:cNvPr id="7" name="Plassholder for bilde 6">
            <a:extLst>
              <a:ext uri="{FF2B5EF4-FFF2-40B4-BE49-F238E27FC236}">
                <a16:creationId xmlns:a16="http://schemas.microsoft.com/office/drawing/2014/main" id="{CF0D6E52-8129-D34C-9C0E-A4DEE4A3BE80}"/>
              </a:ext>
            </a:extLst>
          </p:cNvPr>
          <p:cNvSpPr>
            <a:spLocks noGrp="1"/>
          </p:cNvSpPr>
          <p:nvPr>
            <p:ph type="pic" sz="quarter" idx="13" hasCustomPrompt="1"/>
          </p:nvPr>
        </p:nvSpPr>
        <p:spPr>
          <a:xfrm>
            <a:off x="0" y="1"/>
            <a:ext cx="12192000" cy="6057899"/>
          </a:xfrm>
          <a:solidFill>
            <a:schemeClr val="bg1">
              <a:lumMod val="95000"/>
            </a:schemeClr>
          </a:solidFill>
        </p:spPr>
        <p:txBody>
          <a:bodyPr anchor="ctr"/>
          <a:lstStyle>
            <a:lvl1pPr marL="0" indent="0" algn="ctr">
              <a:buNone/>
              <a:defRPr sz="1400" i="1">
                <a:solidFill>
                  <a:schemeClr val="bg1">
                    <a:lumMod val="75000"/>
                  </a:schemeClr>
                </a:solidFill>
              </a:defRPr>
            </a:lvl1pPr>
          </a:lstStyle>
          <a:p>
            <a:r>
              <a:rPr lang="nb-NO"/>
              <a:t>Sett inn bilde</a:t>
            </a:r>
          </a:p>
        </p:txBody>
      </p:sp>
    </p:spTree>
    <p:extLst>
      <p:ext uri="{BB962C8B-B14F-4D97-AF65-F5344CB8AC3E}">
        <p14:creationId xmlns:p14="http://schemas.microsoft.com/office/powerpoint/2010/main" val="1027369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1E906EA8-A6E9-7B43-9BBC-5212D3FFE7E7}"/>
              </a:ext>
            </a:extLst>
          </p:cNvPr>
          <p:cNvSpPr>
            <a:spLocks noGrp="1"/>
          </p:cNvSpPr>
          <p:nvPr>
            <p:ph type="dt" sz="half" idx="10"/>
          </p:nvPr>
        </p:nvSpPr>
        <p:spPr/>
        <p:txBody>
          <a:bodyPr/>
          <a:lstStyle/>
          <a:p>
            <a:fld id="{A63B9ACF-6715-4441-9984-DAFED964973A}" type="datetime1">
              <a:rPr lang="nb-NO" smtClean="0"/>
              <a:t>28.04.2025</a:t>
            </a:fld>
            <a:endParaRPr lang="en-GB"/>
          </a:p>
        </p:txBody>
      </p:sp>
      <p:sp>
        <p:nvSpPr>
          <p:cNvPr id="3" name="Plassholder for bunntekst 2">
            <a:extLst>
              <a:ext uri="{FF2B5EF4-FFF2-40B4-BE49-F238E27FC236}">
                <a16:creationId xmlns:a16="http://schemas.microsoft.com/office/drawing/2014/main" id="{6CD01342-560C-074D-98F1-8ECE5326204A}"/>
              </a:ext>
            </a:extLst>
          </p:cNvPr>
          <p:cNvSpPr>
            <a:spLocks noGrp="1"/>
          </p:cNvSpPr>
          <p:nvPr>
            <p:ph type="ftr" sz="quarter" idx="11"/>
          </p:nvPr>
        </p:nvSpPr>
        <p:spPr/>
        <p:txBody>
          <a:bodyPr/>
          <a:lstStyle/>
          <a:p>
            <a:r>
              <a:rPr lang="nb-NO"/>
              <a:t>Sett inn  navnet på presentasjonen</a:t>
            </a:r>
            <a:endParaRPr lang="en-GB"/>
          </a:p>
        </p:txBody>
      </p:sp>
      <p:sp>
        <p:nvSpPr>
          <p:cNvPr id="4" name="Plassholder for lysbildenummer 3">
            <a:extLst>
              <a:ext uri="{FF2B5EF4-FFF2-40B4-BE49-F238E27FC236}">
                <a16:creationId xmlns:a16="http://schemas.microsoft.com/office/drawing/2014/main" id="{FBDFCEEA-6F9B-CE45-80EC-32AFEF3620FE}"/>
              </a:ext>
            </a:extLst>
          </p:cNvPr>
          <p:cNvSpPr>
            <a:spLocks noGrp="1"/>
          </p:cNvSpPr>
          <p:nvPr>
            <p:ph type="sldNum" sz="quarter" idx="12"/>
          </p:nvPr>
        </p:nvSpPr>
        <p:spPr/>
        <p:txBody>
          <a:bodyPr/>
          <a:lstStyle/>
          <a:p>
            <a:fld id="{D6D0BE5B-82D4-7B45-B621-F2930689C3E2}" type="slidenum">
              <a:rPr lang="en-GB" smtClean="0"/>
              <a:t>‹#›</a:t>
            </a:fld>
            <a:endParaRPr lang="en-GB"/>
          </a:p>
        </p:txBody>
      </p:sp>
    </p:spTree>
    <p:extLst>
      <p:ext uri="{BB962C8B-B14F-4D97-AF65-F5344CB8AC3E}">
        <p14:creationId xmlns:p14="http://schemas.microsoft.com/office/powerpoint/2010/main" val="2580148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s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9096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tellysbilde LAND">
    <p:spTree>
      <p:nvGrpSpPr>
        <p:cNvPr id="1" name=""/>
        <p:cNvGrpSpPr/>
        <p:nvPr/>
      </p:nvGrpSpPr>
      <p:grpSpPr>
        <a:xfrm>
          <a:off x="0" y="0"/>
          <a:ext cx="0" cy="0"/>
          <a:chOff x="0" y="0"/>
          <a:chExt cx="0" cy="0"/>
        </a:xfrm>
      </p:grpSpPr>
      <p:pic>
        <p:nvPicPr>
          <p:cNvPr id="20" name="Bilde 19">
            <a:extLst>
              <a:ext uri="{FF2B5EF4-FFF2-40B4-BE49-F238E27FC236}">
                <a16:creationId xmlns:a16="http://schemas.microsoft.com/office/drawing/2014/main" id="{CC6DADBD-04F2-4E4C-BD49-3C818FEC00E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412873"/>
            <a:ext cx="12191999" cy="5445127"/>
          </a:xfrm>
          <a:prstGeom prst="rect">
            <a:avLst/>
          </a:prstGeom>
        </p:spPr>
      </p:pic>
      <p:sp>
        <p:nvSpPr>
          <p:cNvPr id="8" name="Tittel 1">
            <a:extLst>
              <a:ext uri="{FF2B5EF4-FFF2-40B4-BE49-F238E27FC236}">
                <a16:creationId xmlns:a16="http://schemas.microsoft.com/office/drawing/2014/main" id="{7C895412-AA92-8E46-A05A-70AE1BBCAB0D}"/>
              </a:ext>
            </a:extLst>
          </p:cNvPr>
          <p:cNvSpPr>
            <a:spLocks noGrp="1"/>
          </p:cNvSpPr>
          <p:nvPr>
            <p:ph type="ctrTitle"/>
          </p:nvPr>
        </p:nvSpPr>
        <p:spPr>
          <a:xfrm>
            <a:off x="1200149" y="2407519"/>
            <a:ext cx="10164763" cy="1021481"/>
          </a:xfrm>
        </p:spPr>
        <p:txBody>
          <a:bodyPr anchor="b"/>
          <a:lstStyle>
            <a:lvl1pPr algn="l">
              <a:lnSpc>
                <a:spcPct val="100000"/>
              </a:lnSpc>
              <a:defRPr sz="4000">
                <a:solidFill>
                  <a:schemeClr val="tx1"/>
                </a:solidFill>
              </a:defRPr>
            </a:lvl1pPr>
          </a:lstStyle>
          <a:p>
            <a:r>
              <a:rPr lang="nb-NO"/>
              <a:t>Klikk for å redigere tittelstil</a:t>
            </a:r>
            <a:endParaRPr lang="en-GB"/>
          </a:p>
        </p:txBody>
      </p:sp>
      <p:sp>
        <p:nvSpPr>
          <p:cNvPr id="9" name="Undertittel 2">
            <a:extLst>
              <a:ext uri="{FF2B5EF4-FFF2-40B4-BE49-F238E27FC236}">
                <a16:creationId xmlns:a16="http://schemas.microsoft.com/office/drawing/2014/main" id="{5C884B76-4A8B-ED4E-9A36-9BF3079E7CDD}"/>
              </a:ext>
            </a:extLst>
          </p:cNvPr>
          <p:cNvSpPr>
            <a:spLocks noGrp="1"/>
          </p:cNvSpPr>
          <p:nvPr>
            <p:ph type="subTitle" idx="1"/>
          </p:nvPr>
        </p:nvSpPr>
        <p:spPr>
          <a:xfrm>
            <a:off x="1193800" y="3594627"/>
            <a:ext cx="10171112" cy="1541688"/>
          </a:xfrm>
        </p:spPr>
        <p:txBody>
          <a:bodyPr/>
          <a:lstStyle>
            <a:lvl1pPr marL="0" indent="0" algn="l">
              <a:lnSpc>
                <a:spcPct val="100000"/>
              </a:lnSpc>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GB"/>
          </a:p>
        </p:txBody>
      </p:sp>
      <p:pic>
        <p:nvPicPr>
          <p:cNvPr id="6" name="Bilde 5">
            <a:extLst>
              <a:ext uri="{FF2B5EF4-FFF2-40B4-BE49-F238E27FC236}">
                <a16:creationId xmlns:a16="http://schemas.microsoft.com/office/drawing/2014/main" id="{12DA26AB-4BA8-C441-8C3E-5DFBBA89671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4529" y="294152"/>
            <a:ext cx="2922838" cy="905668"/>
          </a:xfrm>
          <a:prstGeom prst="rect">
            <a:avLst/>
          </a:prstGeom>
        </p:spPr>
      </p:pic>
    </p:spTree>
    <p:extLst>
      <p:ext uri="{BB962C8B-B14F-4D97-AF65-F5344CB8AC3E}">
        <p14:creationId xmlns:p14="http://schemas.microsoft.com/office/powerpoint/2010/main" val="3919819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iste si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59EF40C3-D060-4C43-A164-86361E95F5F0}"/>
              </a:ext>
            </a:extLst>
          </p:cNvPr>
          <p:cNvSpPr/>
          <p:nvPr userDrawn="1"/>
        </p:nvSpPr>
        <p:spPr>
          <a:xfrm>
            <a:off x="0" y="0"/>
            <a:ext cx="12192000" cy="60559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Plassholder for dato 3">
            <a:extLst>
              <a:ext uri="{FF2B5EF4-FFF2-40B4-BE49-F238E27FC236}">
                <a16:creationId xmlns:a16="http://schemas.microsoft.com/office/drawing/2014/main" id="{5F2E83ED-DEEF-A64C-8BB1-5F1FED638E01}"/>
              </a:ext>
            </a:extLst>
          </p:cNvPr>
          <p:cNvSpPr>
            <a:spLocks noGrp="1"/>
          </p:cNvSpPr>
          <p:nvPr>
            <p:ph type="dt" sz="half" idx="10"/>
          </p:nvPr>
        </p:nvSpPr>
        <p:spPr/>
        <p:txBody>
          <a:bodyPr/>
          <a:lstStyle/>
          <a:p>
            <a:fld id="{623FC395-3575-4948-81CC-66647015D2BE}" type="datetime1">
              <a:rPr lang="nb-NO" smtClean="0"/>
              <a:t>28.04.2025</a:t>
            </a:fld>
            <a:endParaRPr lang="en-GB"/>
          </a:p>
        </p:txBody>
      </p:sp>
      <p:sp>
        <p:nvSpPr>
          <p:cNvPr id="5" name="Plassholder for bunntekst 4">
            <a:extLst>
              <a:ext uri="{FF2B5EF4-FFF2-40B4-BE49-F238E27FC236}">
                <a16:creationId xmlns:a16="http://schemas.microsoft.com/office/drawing/2014/main" id="{41934860-5C0E-E944-AAE5-E8F2314DFF13}"/>
              </a:ext>
            </a:extLst>
          </p:cNvPr>
          <p:cNvSpPr>
            <a:spLocks noGrp="1"/>
          </p:cNvSpPr>
          <p:nvPr>
            <p:ph type="ftr" sz="quarter" idx="11"/>
          </p:nvPr>
        </p:nvSpPr>
        <p:spPr/>
        <p:txBody>
          <a:bodyPr/>
          <a:lstStyle/>
          <a:p>
            <a:r>
              <a:rPr lang="nb-NO"/>
              <a:t>Sett inn  navnet på presentasjonen</a:t>
            </a:r>
            <a:endParaRPr lang="en-GB"/>
          </a:p>
        </p:txBody>
      </p:sp>
      <p:sp>
        <p:nvSpPr>
          <p:cNvPr id="6" name="Plassholder for lysbildenummer 5">
            <a:extLst>
              <a:ext uri="{FF2B5EF4-FFF2-40B4-BE49-F238E27FC236}">
                <a16:creationId xmlns:a16="http://schemas.microsoft.com/office/drawing/2014/main" id="{B1CC5C29-8A77-C449-B8B5-CCB6DA9988E7}"/>
              </a:ext>
            </a:extLst>
          </p:cNvPr>
          <p:cNvSpPr>
            <a:spLocks noGrp="1"/>
          </p:cNvSpPr>
          <p:nvPr>
            <p:ph type="sldNum" sz="quarter" idx="12"/>
          </p:nvPr>
        </p:nvSpPr>
        <p:spPr/>
        <p:txBody>
          <a:bodyPr/>
          <a:lstStyle/>
          <a:p>
            <a:fld id="{D6D0BE5B-82D4-7B45-B621-F2930689C3E2}" type="slidenum">
              <a:rPr lang="en-GB" smtClean="0"/>
              <a:t>‹#›</a:t>
            </a:fld>
            <a:endParaRPr lang="en-GB"/>
          </a:p>
        </p:txBody>
      </p:sp>
      <p:sp>
        <p:nvSpPr>
          <p:cNvPr id="22" name="Tittel 1">
            <a:extLst>
              <a:ext uri="{FF2B5EF4-FFF2-40B4-BE49-F238E27FC236}">
                <a16:creationId xmlns:a16="http://schemas.microsoft.com/office/drawing/2014/main" id="{D699F10D-90AA-044A-8891-688BB3481890}"/>
              </a:ext>
            </a:extLst>
          </p:cNvPr>
          <p:cNvSpPr>
            <a:spLocks noGrp="1"/>
          </p:cNvSpPr>
          <p:nvPr>
            <p:ph type="ctrTitle"/>
          </p:nvPr>
        </p:nvSpPr>
        <p:spPr>
          <a:xfrm>
            <a:off x="1200149" y="1412875"/>
            <a:ext cx="10164763" cy="1419035"/>
          </a:xfrm>
        </p:spPr>
        <p:txBody>
          <a:bodyPr anchor="t"/>
          <a:lstStyle>
            <a:lvl1pPr algn="l">
              <a:defRPr sz="2800">
                <a:solidFill>
                  <a:schemeClr val="bg1"/>
                </a:solidFill>
              </a:defRPr>
            </a:lvl1pPr>
          </a:lstStyle>
          <a:p>
            <a:r>
              <a:rPr lang="nb-NO"/>
              <a:t>Klikk for å redigere tittelstil</a:t>
            </a:r>
            <a:endParaRPr lang="en-GB"/>
          </a:p>
        </p:txBody>
      </p:sp>
    </p:spTree>
    <p:extLst>
      <p:ext uri="{BB962C8B-B14F-4D97-AF65-F5344CB8AC3E}">
        <p14:creationId xmlns:p14="http://schemas.microsoft.com/office/powerpoint/2010/main" val="2661988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Forside - 1">
    <p:spTree>
      <p:nvGrpSpPr>
        <p:cNvPr id="1" name=""/>
        <p:cNvGrpSpPr/>
        <p:nvPr/>
      </p:nvGrpSpPr>
      <p:grpSpPr>
        <a:xfrm>
          <a:off x="0" y="0"/>
          <a:ext cx="0" cy="0"/>
          <a:chOff x="0" y="0"/>
          <a:chExt cx="0" cy="0"/>
        </a:xfrm>
      </p:grpSpPr>
      <p:pic>
        <p:nvPicPr>
          <p:cNvPr id="3" name="Bilde 2" descr="Et bilde som inneholder tekst, person&#10;&#10;Automatisk generert beskrivelse">
            <a:extLst>
              <a:ext uri="{FF2B5EF4-FFF2-40B4-BE49-F238E27FC236}">
                <a16:creationId xmlns:a16="http://schemas.microsoft.com/office/drawing/2014/main" id="{55C4DC6D-630A-4944-9060-348C314C0854}"/>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4" name="Bilde 3">
            <a:extLst>
              <a:ext uri="{FF2B5EF4-FFF2-40B4-BE49-F238E27FC236}">
                <a16:creationId xmlns:a16="http://schemas.microsoft.com/office/drawing/2014/main" id="{398BC3A5-4383-8A4A-9D0E-F40CFBF69BF8}"/>
              </a:ext>
            </a:extLst>
          </p:cNvPr>
          <p:cNvPicPr>
            <a:picLocks noChangeAspect="1"/>
          </p:cNvPicPr>
          <p:nvPr userDrawn="1"/>
        </p:nvPicPr>
        <p:blipFill>
          <a:blip r:embed="rId3"/>
          <a:stretch>
            <a:fillRect/>
          </a:stretch>
        </p:blipFill>
        <p:spPr>
          <a:xfrm>
            <a:off x="9833251" y="424773"/>
            <a:ext cx="1813189" cy="777600"/>
          </a:xfrm>
          <a:prstGeom prst="rect">
            <a:avLst/>
          </a:prstGeom>
        </p:spPr>
      </p:pic>
    </p:spTree>
    <p:extLst>
      <p:ext uri="{BB962C8B-B14F-4D97-AF65-F5344CB8AC3E}">
        <p14:creationId xmlns:p14="http://schemas.microsoft.com/office/powerpoint/2010/main" val="27136825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Forside - 1">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E6B89688-5FDF-F048-9C5C-DAEE140AED76}"/>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4" name="Bilde 3">
            <a:extLst>
              <a:ext uri="{FF2B5EF4-FFF2-40B4-BE49-F238E27FC236}">
                <a16:creationId xmlns:a16="http://schemas.microsoft.com/office/drawing/2014/main" id="{398BC3A5-4383-8A4A-9D0E-F40CFBF69BF8}"/>
              </a:ext>
            </a:extLst>
          </p:cNvPr>
          <p:cNvPicPr>
            <a:picLocks noChangeAspect="1"/>
          </p:cNvPicPr>
          <p:nvPr userDrawn="1"/>
        </p:nvPicPr>
        <p:blipFill>
          <a:blip r:embed="rId3"/>
          <a:stretch>
            <a:fillRect/>
          </a:stretch>
        </p:blipFill>
        <p:spPr>
          <a:xfrm>
            <a:off x="9833251" y="424773"/>
            <a:ext cx="1813189" cy="777600"/>
          </a:xfrm>
          <a:prstGeom prst="rect">
            <a:avLst/>
          </a:prstGeom>
        </p:spPr>
      </p:pic>
    </p:spTree>
    <p:extLst>
      <p:ext uri="{BB962C8B-B14F-4D97-AF65-F5344CB8AC3E}">
        <p14:creationId xmlns:p14="http://schemas.microsoft.com/office/powerpoint/2010/main" val="15760843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orside - 2">
    <p:spTree>
      <p:nvGrpSpPr>
        <p:cNvPr id="1" name=""/>
        <p:cNvGrpSpPr/>
        <p:nvPr/>
      </p:nvGrpSpPr>
      <p:grpSpPr>
        <a:xfrm>
          <a:off x="0" y="0"/>
          <a:ext cx="0" cy="0"/>
          <a:chOff x="0" y="0"/>
          <a:chExt cx="0" cy="0"/>
        </a:xfrm>
      </p:grpSpPr>
      <p:pic>
        <p:nvPicPr>
          <p:cNvPr id="3" name="Bilde 2" descr="Et bilde som inneholder tekst, gress, utendørs, pattedyr&#10;&#10;Automatisk generert beskrivelse">
            <a:extLst>
              <a:ext uri="{FF2B5EF4-FFF2-40B4-BE49-F238E27FC236}">
                <a16:creationId xmlns:a16="http://schemas.microsoft.com/office/drawing/2014/main" id="{2CDAF5FD-ED5B-204A-A7E5-DEAA31B54DC5}"/>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Bilde 9">
            <a:extLst>
              <a:ext uri="{FF2B5EF4-FFF2-40B4-BE49-F238E27FC236}">
                <a16:creationId xmlns:a16="http://schemas.microsoft.com/office/drawing/2014/main" id="{339E3D84-8171-6D49-A32A-5749EEDDEBBE}"/>
              </a:ext>
            </a:extLst>
          </p:cNvPr>
          <p:cNvPicPr>
            <a:picLocks noChangeAspect="1"/>
          </p:cNvPicPr>
          <p:nvPr userDrawn="1"/>
        </p:nvPicPr>
        <p:blipFill>
          <a:blip r:embed="rId3"/>
          <a:stretch>
            <a:fillRect/>
          </a:stretch>
        </p:blipFill>
        <p:spPr>
          <a:xfrm>
            <a:off x="9833251" y="424773"/>
            <a:ext cx="1813189" cy="777600"/>
          </a:xfrm>
          <a:prstGeom prst="rect">
            <a:avLst/>
          </a:prstGeom>
        </p:spPr>
      </p:pic>
    </p:spTree>
    <p:extLst>
      <p:ext uri="{BB962C8B-B14F-4D97-AF65-F5344CB8AC3E}">
        <p14:creationId xmlns:p14="http://schemas.microsoft.com/office/powerpoint/2010/main" val="11444938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Forside - 2">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047A1301-48A6-EA4B-9B8D-9A7E015BADE6}"/>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Bilde 9">
            <a:extLst>
              <a:ext uri="{FF2B5EF4-FFF2-40B4-BE49-F238E27FC236}">
                <a16:creationId xmlns:a16="http://schemas.microsoft.com/office/drawing/2014/main" id="{339E3D84-8171-6D49-A32A-5749EEDDEBBE}"/>
              </a:ext>
            </a:extLst>
          </p:cNvPr>
          <p:cNvPicPr>
            <a:picLocks noChangeAspect="1"/>
          </p:cNvPicPr>
          <p:nvPr userDrawn="1"/>
        </p:nvPicPr>
        <p:blipFill>
          <a:blip r:embed="rId3"/>
          <a:stretch>
            <a:fillRect/>
          </a:stretch>
        </p:blipFill>
        <p:spPr>
          <a:xfrm>
            <a:off x="9833251" y="424773"/>
            <a:ext cx="1813189" cy="777600"/>
          </a:xfrm>
          <a:prstGeom prst="rect">
            <a:avLst/>
          </a:prstGeom>
        </p:spPr>
      </p:pic>
    </p:spTree>
    <p:extLst>
      <p:ext uri="{BB962C8B-B14F-4D97-AF65-F5344CB8AC3E}">
        <p14:creationId xmlns:p14="http://schemas.microsoft.com/office/powerpoint/2010/main" val="34063109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kstsider - 1">
    <p:spTree>
      <p:nvGrpSpPr>
        <p:cNvPr id="1" name=""/>
        <p:cNvGrpSpPr/>
        <p:nvPr/>
      </p:nvGrpSpPr>
      <p:grpSpPr>
        <a:xfrm>
          <a:off x="0" y="0"/>
          <a:ext cx="0" cy="0"/>
          <a:chOff x="0" y="0"/>
          <a:chExt cx="0" cy="0"/>
        </a:xfrm>
      </p:grpSpPr>
      <p:sp>
        <p:nvSpPr>
          <p:cNvPr id="5" name="Plassholder for bunntekst 4">
            <a:extLst>
              <a:ext uri="{FF2B5EF4-FFF2-40B4-BE49-F238E27FC236}">
                <a16:creationId xmlns:a16="http://schemas.microsoft.com/office/drawing/2014/main" id="{B21B55C7-BE22-D345-A284-4F12547BDC28}"/>
              </a:ext>
            </a:extLst>
          </p:cNvPr>
          <p:cNvSpPr>
            <a:spLocks noGrp="1"/>
          </p:cNvSpPr>
          <p:nvPr>
            <p:ph type="ftr" sz="quarter" idx="11"/>
          </p:nvPr>
        </p:nvSpPr>
        <p:spPr/>
        <p:txBody>
          <a:bodyPr/>
          <a:lstStyle/>
          <a:p>
            <a:endParaRPr lang="nb-NO"/>
          </a:p>
        </p:txBody>
      </p:sp>
      <p:sp>
        <p:nvSpPr>
          <p:cNvPr id="8" name="Tittel 6">
            <a:extLst>
              <a:ext uri="{FF2B5EF4-FFF2-40B4-BE49-F238E27FC236}">
                <a16:creationId xmlns:a16="http://schemas.microsoft.com/office/drawing/2014/main" id="{63F61479-993A-2B42-99B4-42701E46555D}"/>
              </a:ext>
            </a:extLst>
          </p:cNvPr>
          <p:cNvSpPr>
            <a:spLocks noGrp="1"/>
          </p:cNvSpPr>
          <p:nvPr>
            <p:ph type="title"/>
          </p:nvPr>
        </p:nvSpPr>
        <p:spPr>
          <a:xfrm>
            <a:off x="550862" y="1520825"/>
            <a:ext cx="11086353" cy="1908175"/>
          </a:xfrm>
        </p:spPr>
        <p:txBody>
          <a:bodyPr>
            <a:normAutofit/>
          </a:bodyPr>
          <a:lstStyle>
            <a:lvl1pPr>
              <a:defRPr sz="4000">
                <a:solidFill>
                  <a:srgbClr val="004EA8"/>
                </a:solidFill>
              </a:defRPr>
            </a:lvl1pPr>
          </a:lstStyle>
          <a:p>
            <a:r>
              <a:rPr lang="nb-NO"/>
              <a:t>Klikk for å redigere tittelstil</a:t>
            </a:r>
          </a:p>
        </p:txBody>
      </p:sp>
      <p:sp>
        <p:nvSpPr>
          <p:cNvPr id="9" name="Plassholder for tekst 8">
            <a:extLst>
              <a:ext uri="{FF2B5EF4-FFF2-40B4-BE49-F238E27FC236}">
                <a16:creationId xmlns:a16="http://schemas.microsoft.com/office/drawing/2014/main" id="{3C786C01-4F54-C144-931E-1FF841DF904B}"/>
              </a:ext>
            </a:extLst>
          </p:cNvPr>
          <p:cNvSpPr>
            <a:spLocks noGrp="1"/>
          </p:cNvSpPr>
          <p:nvPr>
            <p:ph type="body" sz="quarter" idx="14"/>
          </p:nvPr>
        </p:nvSpPr>
        <p:spPr>
          <a:xfrm>
            <a:off x="548401" y="3801770"/>
            <a:ext cx="11086353" cy="2399004"/>
          </a:xfrm>
          <a:prstGeom prst="rect">
            <a:avLst/>
          </a:prstGeom>
        </p:spPr>
        <p:txBody>
          <a:bodyPr lIns="0" tIns="0" rIns="0" bIns="0">
            <a:normAutofit/>
          </a:bodyPr>
          <a:lstStyle>
            <a:lvl1pPr>
              <a:buNone/>
              <a:defRPr>
                <a:solidFill>
                  <a:schemeClr val="tx1"/>
                </a:solidFill>
              </a:defRPr>
            </a:lvl1pPr>
          </a:lstStyle>
          <a:p>
            <a:pPr lvl="0"/>
            <a:r>
              <a:rPr lang="nb-NO"/>
              <a:t>Klikk for å redigere tekststiler i malen</a:t>
            </a:r>
          </a:p>
        </p:txBody>
      </p:sp>
    </p:spTree>
    <p:extLst>
      <p:ext uri="{BB962C8B-B14F-4D97-AF65-F5344CB8AC3E}">
        <p14:creationId xmlns:p14="http://schemas.microsoft.com/office/powerpoint/2010/main" val="20023153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ekstsider - 2">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37B3117-02D4-9949-B6D8-43177C36873D}"/>
              </a:ext>
            </a:extLst>
          </p:cNvPr>
          <p:cNvSpPr>
            <a:spLocks noGrp="1"/>
          </p:cNvSpPr>
          <p:nvPr>
            <p:ph type="title"/>
          </p:nvPr>
        </p:nvSpPr>
        <p:spPr>
          <a:xfrm>
            <a:off x="550863" y="296413"/>
            <a:ext cx="11086353" cy="972000"/>
          </a:xfrm>
          <a:prstGeom prst="rect">
            <a:avLst/>
          </a:prstGeom>
        </p:spPr>
        <p:txBody>
          <a:bodyPr lIns="0" tIns="0" rIns="0" bIns="0"/>
          <a:lstStyle/>
          <a:p>
            <a:r>
              <a:rPr lang="nb-NO"/>
              <a:t>Klikk for å redigere tittelstil</a:t>
            </a:r>
          </a:p>
        </p:txBody>
      </p:sp>
      <p:sp>
        <p:nvSpPr>
          <p:cNvPr id="3" name="Plassholder for innhold 2">
            <a:extLst>
              <a:ext uri="{FF2B5EF4-FFF2-40B4-BE49-F238E27FC236}">
                <a16:creationId xmlns:a16="http://schemas.microsoft.com/office/drawing/2014/main" id="{98E14E5F-1EDC-9148-BE75-5F044EB8C5AB}"/>
              </a:ext>
            </a:extLst>
          </p:cNvPr>
          <p:cNvSpPr>
            <a:spLocks noGrp="1"/>
          </p:cNvSpPr>
          <p:nvPr>
            <p:ph idx="1"/>
          </p:nvPr>
        </p:nvSpPr>
        <p:spPr>
          <a:xfrm>
            <a:off x="550863" y="1628775"/>
            <a:ext cx="11086353" cy="4571999"/>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bunntekst 4">
            <a:extLst>
              <a:ext uri="{FF2B5EF4-FFF2-40B4-BE49-F238E27FC236}">
                <a16:creationId xmlns:a16="http://schemas.microsoft.com/office/drawing/2014/main" id="{B21B55C7-BE22-D345-A284-4F12547BDC28}"/>
              </a:ext>
            </a:extLst>
          </p:cNvPr>
          <p:cNvSpPr>
            <a:spLocks noGrp="1"/>
          </p:cNvSpPr>
          <p:nvPr>
            <p:ph type="ftr" sz="quarter" idx="11"/>
          </p:nvPr>
        </p:nvSpPr>
        <p:spPr/>
        <p:txBody>
          <a:bodyPr/>
          <a:lstStyle/>
          <a:p>
            <a:endParaRPr lang="nb-NO"/>
          </a:p>
        </p:txBody>
      </p:sp>
    </p:spTree>
    <p:extLst>
      <p:ext uri="{BB962C8B-B14F-4D97-AF65-F5344CB8AC3E}">
        <p14:creationId xmlns:p14="http://schemas.microsoft.com/office/powerpoint/2010/main" val="3000205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ekstsider - 3">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09690F6-40D3-7748-BAF8-13CCFD38C101}"/>
              </a:ext>
            </a:extLst>
          </p:cNvPr>
          <p:cNvSpPr>
            <a:spLocks noGrp="1"/>
          </p:cNvSpPr>
          <p:nvPr>
            <p:ph type="title"/>
          </p:nvPr>
        </p:nvSpPr>
        <p:spPr>
          <a:xfrm>
            <a:off x="550863" y="296413"/>
            <a:ext cx="11086353" cy="972000"/>
          </a:xfrm>
          <a:prstGeom prst="rect">
            <a:avLst/>
          </a:prstGeom>
        </p:spPr>
        <p:txBody>
          <a:bodyPr lIns="0" tIns="0" rIns="0" bIns="0"/>
          <a:lstStyle/>
          <a:p>
            <a:r>
              <a:rPr lang="nb-NO"/>
              <a:t>Klikk for å redigere tittelstil</a:t>
            </a:r>
          </a:p>
        </p:txBody>
      </p:sp>
      <p:sp>
        <p:nvSpPr>
          <p:cNvPr id="3" name="Plassholder for innhold 2">
            <a:extLst>
              <a:ext uri="{FF2B5EF4-FFF2-40B4-BE49-F238E27FC236}">
                <a16:creationId xmlns:a16="http://schemas.microsoft.com/office/drawing/2014/main" id="{47FA7063-C896-7742-AC3B-71CF47262BB4}"/>
              </a:ext>
            </a:extLst>
          </p:cNvPr>
          <p:cNvSpPr>
            <a:spLocks noGrp="1"/>
          </p:cNvSpPr>
          <p:nvPr>
            <p:ph sz="half" idx="1" hasCustomPrompt="1"/>
          </p:nvPr>
        </p:nvSpPr>
        <p:spPr>
          <a:xfrm>
            <a:off x="550864" y="1628775"/>
            <a:ext cx="5400674" cy="4572000"/>
          </a:xfrm>
          <a:prstGeom prst="rect">
            <a:avLst/>
          </a:prstGeom>
        </p:spPr>
        <p:txBody>
          <a:bodyPr lIns="0" tIns="0" rIns="0" bIns="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6A85C473-6B6C-0B41-A4FF-A7C756F3C5E9}"/>
              </a:ext>
            </a:extLst>
          </p:cNvPr>
          <p:cNvSpPr>
            <a:spLocks noGrp="1"/>
          </p:cNvSpPr>
          <p:nvPr>
            <p:ph sz="half" idx="2"/>
          </p:nvPr>
        </p:nvSpPr>
        <p:spPr>
          <a:xfrm>
            <a:off x="6240464" y="1628775"/>
            <a:ext cx="5396752" cy="4572000"/>
          </a:xfrm>
          <a:prstGeom prst="rect">
            <a:avLst/>
          </a:prstGeo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a:extLst>
              <a:ext uri="{FF2B5EF4-FFF2-40B4-BE49-F238E27FC236}">
                <a16:creationId xmlns:a16="http://schemas.microsoft.com/office/drawing/2014/main" id="{0B54CBF2-7EA2-F844-9A17-3BB55974199A}"/>
              </a:ext>
            </a:extLst>
          </p:cNvPr>
          <p:cNvSpPr>
            <a:spLocks noGrp="1"/>
          </p:cNvSpPr>
          <p:nvPr>
            <p:ph type="ftr" sz="quarter" idx="11"/>
          </p:nvPr>
        </p:nvSpPr>
        <p:spPr/>
        <p:txBody>
          <a:bodyPr/>
          <a:lstStyle/>
          <a:p>
            <a:endParaRPr lang="nb-NO"/>
          </a:p>
        </p:txBody>
      </p:sp>
    </p:spTree>
    <p:extLst>
      <p:ext uri="{BB962C8B-B14F-4D97-AF65-F5344CB8AC3E}">
        <p14:creationId xmlns:p14="http://schemas.microsoft.com/office/powerpoint/2010/main" val="3579497053"/>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Tekstsider - 4">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4F09709-6CDF-E745-AD3B-7B5727C64AF7}"/>
              </a:ext>
            </a:extLst>
          </p:cNvPr>
          <p:cNvSpPr>
            <a:spLocks noGrp="1"/>
          </p:cNvSpPr>
          <p:nvPr>
            <p:ph type="title"/>
          </p:nvPr>
        </p:nvSpPr>
        <p:spPr>
          <a:xfrm>
            <a:off x="550863" y="296413"/>
            <a:ext cx="11090275" cy="972000"/>
          </a:xfrm>
          <a:prstGeom prst="rect">
            <a:avLst/>
          </a:prstGeom>
        </p:spPr>
        <p:txBody>
          <a:bodyPr lIns="0" tIns="0" rIns="0" bIns="0"/>
          <a:lstStyle/>
          <a:p>
            <a:r>
              <a:rPr lang="nb-NO"/>
              <a:t>Klikk for å redigere tittelstil</a:t>
            </a:r>
          </a:p>
        </p:txBody>
      </p:sp>
      <p:sp>
        <p:nvSpPr>
          <p:cNvPr id="3" name="Plassholder for tekst 2">
            <a:extLst>
              <a:ext uri="{FF2B5EF4-FFF2-40B4-BE49-F238E27FC236}">
                <a16:creationId xmlns:a16="http://schemas.microsoft.com/office/drawing/2014/main" id="{14C81EBB-B114-7C49-898F-FA69EDFDBBA5}"/>
              </a:ext>
            </a:extLst>
          </p:cNvPr>
          <p:cNvSpPr>
            <a:spLocks noGrp="1"/>
          </p:cNvSpPr>
          <p:nvPr>
            <p:ph type="body" idx="1"/>
          </p:nvPr>
        </p:nvSpPr>
        <p:spPr>
          <a:xfrm>
            <a:off x="550863" y="1362051"/>
            <a:ext cx="5400675" cy="546539"/>
          </a:xfrm>
          <a:prstGeom prst="rect">
            <a:avLst/>
          </a:prstGeom>
        </p:spPr>
        <p:txBody>
          <a:bodyPr lIns="0" tIns="0" rIns="0" bIns="0"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a:extLst>
              <a:ext uri="{FF2B5EF4-FFF2-40B4-BE49-F238E27FC236}">
                <a16:creationId xmlns:a16="http://schemas.microsoft.com/office/drawing/2014/main" id="{60013BDE-3A4E-6B43-9F4D-7DD806727A33}"/>
              </a:ext>
            </a:extLst>
          </p:cNvPr>
          <p:cNvSpPr>
            <a:spLocks noGrp="1"/>
          </p:cNvSpPr>
          <p:nvPr>
            <p:ph sz="half" idx="2"/>
          </p:nvPr>
        </p:nvSpPr>
        <p:spPr>
          <a:xfrm>
            <a:off x="550863" y="2010077"/>
            <a:ext cx="5400675" cy="4190698"/>
          </a:xfrm>
          <a:prstGeom prst="rect">
            <a:avLst/>
          </a:prstGeo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BDEC03FD-2A87-5446-A767-5D0FDA47CED9}"/>
              </a:ext>
            </a:extLst>
          </p:cNvPr>
          <p:cNvSpPr>
            <a:spLocks noGrp="1"/>
          </p:cNvSpPr>
          <p:nvPr>
            <p:ph type="body" sz="quarter" idx="3"/>
          </p:nvPr>
        </p:nvSpPr>
        <p:spPr>
          <a:xfrm>
            <a:off x="6240462" y="1362051"/>
            <a:ext cx="5396754" cy="546539"/>
          </a:xfrm>
          <a:prstGeom prst="rect">
            <a:avLst/>
          </a:prstGeom>
        </p:spPr>
        <p:txBody>
          <a:bodyPr lIns="0" tIns="0" rIns="0" bIns="0"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a:extLst>
              <a:ext uri="{FF2B5EF4-FFF2-40B4-BE49-F238E27FC236}">
                <a16:creationId xmlns:a16="http://schemas.microsoft.com/office/drawing/2014/main" id="{FAD8D08B-32FB-8841-A5B9-EC78DBB2EF83}"/>
              </a:ext>
            </a:extLst>
          </p:cNvPr>
          <p:cNvSpPr>
            <a:spLocks noGrp="1"/>
          </p:cNvSpPr>
          <p:nvPr>
            <p:ph sz="quarter" idx="4"/>
          </p:nvPr>
        </p:nvSpPr>
        <p:spPr>
          <a:xfrm>
            <a:off x="6240462" y="2010077"/>
            <a:ext cx="5400675" cy="4190698"/>
          </a:xfrm>
          <a:prstGeom prst="rect">
            <a:avLst/>
          </a:prstGeo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8" name="Plassholder for bunntekst 7">
            <a:extLst>
              <a:ext uri="{FF2B5EF4-FFF2-40B4-BE49-F238E27FC236}">
                <a16:creationId xmlns:a16="http://schemas.microsoft.com/office/drawing/2014/main" id="{3DBCC2C7-E31A-C840-B32E-42CCFAAFAC37}"/>
              </a:ext>
            </a:extLst>
          </p:cNvPr>
          <p:cNvSpPr>
            <a:spLocks noGrp="1"/>
          </p:cNvSpPr>
          <p:nvPr>
            <p:ph type="ftr" sz="quarter" idx="11"/>
          </p:nvPr>
        </p:nvSpPr>
        <p:spPr/>
        <p:txBody>
          <a:bodyPr/>
          <a:lstStyle/>
          <a:p>
            <a:endParaRPr lang="nb-NO"/>
          </a:p>
        </p:txBody>
      </p:sp>
    </p:spTree>
    <p:extLst>
      <p:ext uri="{BB962C8B-B14F-4D97-AF65-F5344CB8AC3E}">
        <p14:creationId xmlns:p14="http://schemas.microsoft.com/office/powerpoint/2010/main" val="36289490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kstsider - 5">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5EA37A1-4E7B-7F40-B895-98A950D119A6}"/>
              </a:ext>
            </a:extLst>
          </p:cNvPr>
          <p:cNvSpPr>
            <a:spLocks noGrp="1"/>
          </p:cNvSpPr>
          <p:nvPr>
            <p:ph type="title"/>
          </p:nvPr>
        </p:nvSpPr>
        <p:spPr>
          <a:xfrm>
            <a:off x="550863" y="296413"/>
            <a:ext cx="11090275" cy="972000"/>
          </a:xfrm>
          <a:prstGeom prst="rect">
            <a:avLst/>
          </a:prstGeom>
        </p:spPr>
        <p:txBody>
          <a:bodyPr lIns="0" tIns="0" rIns="0" bIns="0" anchor="b">
            <a:normAutofit/>
          </a:bodyPr>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F8FBAC04-10F2-5B4C-B84B-B190506E908D}"/>
              </a:ext>
            </a:extLst>
          </p:cNvPr>
          <p:cNvSpPr>
            <a:spLocks noGrp="1"/>
          </p:cNvSpPr>
          <p:nvPr>
            <p:ph idx="1"/>
          </p:nvPr>
        </p:nvSpPr>
        <p:spPr>
          <a:xfrm>
            <a:off x="5183187" y="1628775"/>
            <a:ext cx="6457951" cy="4572000"/>
          </a:xfrm>
          <a:prstGeom prst="rect">
            <a:avLst/>
          </a:prstGeom>
        </p:spPr>
        <p:txBody>
          <a:bodyPr lIns="0" tIns="0" rIns="0" bIns="0">
            <a:normAutofit/>
          </a:bodyPr>
          <a:lstStyle>
            <a:lvl1pPr>
              <a:defRPr sz="2200"/>
            </a:lvl1pPr>
            <a:lvl2pPr>
              <a:defRPr sz="2000"/>
            </a:lvl2pPr>
            <a:lvl3pPr>
              <a:defRPr sz="2000"/>
            </a:lvl3pPr>
            <a:lvl4pPr>
              <a:defRPr sz="1800"/>
            </a:lvl4pPr>
            <a:lvl5pPr>
              <a:defRPr sz="18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a:extLst>
              <a:ext uri="{FF2B5EF4-FFF2-40B4-BE49-F238E27FC236}">
                <a16:creationId xmlns:a16="http://schemas.microsoft.com/office/drawing/2014/main" id="{AD7FBA83-2013-3244-ADB9-1DF2648EB4BA}"/>
              </a:ext>
            </a:extLst>
          </p:cNvPr>
          <p:cNvSpPr>
            <a:spLocks noGrp="1"/>
          </p:cNvSpPr>
          <p:nvPr>
            <p:ph type="ftr" sz="quarter" idx="11"/>
          </p:nvPr>
        </p:nvSpPr>
        <p:spPr/>
        <p:txBody>
          <a:bodyPr/>
          <a:lstStyle/>
          <a:p>
            <a:endParaRPr lang="nb-NO"/>
          </a:p>
        </p:txBody>
      </p:sp>
      <p:sp>
        <p:nvSpPr>
          <p:cNvPr id="8" name="Plassholder for innhold 2">
            <a:extLst>
              <a:ext uri="{FF2B5EF4-FFF2-40B4-BE49-F238E27FC236}">
                <a16:creationId xmlns:a16="http://schemas.microsoft.com/office/drawing/2014/main" id="{46E6168E-9A37-B547-8EED-0C045BF5D086}"/>
              </a:ext>
            </a:extLst>
          </p:cNvPr>
          <p:cNvSpPr>
            <a:spLocks noGrp="1"/>
          </p:cNvSpPr>
          <p:nvPr>
            <p:ph idx="13"/>
          </p:nvPr>
        </p:nvSpPr>
        <p:spPr>
          <a:xfrm>
            <a:off x="550864" y="1628775"/>
            <a:ext cx="4343398" cy="4572000"/>
          </a:xfrm>
          <a:prstGeom prst="rect">
            <a:avLst/>
          </a:prstGeom>
        </p:spPr>
        <p:txBody>
          <a:bodyPr lIns="0" tIns="0" rIns="0" bIns="0">
            <a:normAutofit/>
          </a:bodyPr>
          <a:lstStyle>
            <a:lvl1pPr>
              <a:defRPr sz="2200"/>
            </a:lvl1pPr>
            <a:lvl2pPr>
              <a:defRPr sz="2000"/>
            </a:lvl2pPr>
            <a:lvl3pPr>
              <a:defRPr sz="2000"/>
            </a:lvl3pPr>
            <a:lvl4pPr>
              <a:defRPr sz="1800"/>
            </a:lvl4pPr>
            <a:lvl5pPr>
              <a:defRPr sz="18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8602376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tellysbilde ENERGI">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7A14D469-E4E6-DC48-AE90-5E9300BA8EE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412875"/>
            <a:ext cx="12192000" cy="5445125"/>
          </a:xfrm>
          <a:prstGeom prst="rect">
            <a:avLst/>
          </a:prstGeom>
        </p:spPr>
      </p:pic>
      <p:sp>
        <p:nvSpPr>
          <p:cNvPr id="2" name="Tittel 1">
            <a:extLst>
              <a:ext uri="{FF2B5EF4-FFF2-40B4-BE49-F238E27FC236}">
                <a16:creationId xmlns:a16="http://schemas.microsoft.com/office/drawing/2014/main" id="{D85EA69D-8828-8349-91AB-E094E0EE238C}"/>
              </a:ext>
            </a:extLst>
          </p:cNvPr>
          <p:cNvSpPr>
            <a:spLocks noGrp="1"/>
          </p:cNvSpPr>
          <p:nvPr>
            <p:ph type="ctrTitle"/>
          </p:nvPr>
        </p:nvSpPr>
        <p:spPr>
          <a:xfrm>
            <a:off x="1200149" y="2407519"/>
            <a:ext cx="10164763" cy="1021481"/>
          </a:xfrm>
        </p:spPr>
        <p:txBody>
          <a:bodyPr anchor="b"/>
          <a:lstStyle>
            <a:lvl1pPr algn="l">
              <a:lnSpc>
                <a:spcPct val="100000"/>
              </a:lnSpc>
              <a:defRPr sz="4000">
                <a:solidFill>
                  <a:schemeClr val="tx1"/>
                </a:solidFill>
              </a:defRPr>
            </a:lvl1pPr>
          </a:lstStyle>
          <a:p>
            <a:r>
              <a:rPr lang="nb-NO"/>
              <a:t>Klikk for å redigere tittelstil</a:t>
            </a:r>
            <a:endParaRPr lang="en-GB"/>
          </a:p>
        </p:txBody>
      </p:sp>
      <p:sp>
        <p:nvSpPr>
          <p:cNvPr id="3" name="Undertittel 2">
            <a:extLst>
              <a:ext uri="{FF2B5EF4-FFF2-40B4-BE49-F238E27FC236}">
                <a16:creationId xmlns:a16="http://schemas.microsoft.com/office/drawing/2014/main" id="{F8F740F1-044F-8A48-8A4B-19BF6A20F9A0}"/>
              </a:ext>
            </a:extLst>
          </p:cNvPr>
          <p:cNvSpPr>
            <a:spLocks noGrp="1"/>
          </p:cNvSpPr>
          <p:nvPr>
            <p:ph type="subTitle" idx="1"/>
          </p:nvPr>
        </p:nvSpPr>
        <p:spPr>
          <a:xfrm>
            <a:off x="1193800" y="3594627"/>
            <a:ext cx="10171112" cy="1541688"/>
          </a:xfrm>
        </p:spPr>
        <p:txBody>
          <a:bodyPr/>
          <a:lstStyle>
            <a:lvl1pPr marL="0" indent="0" algn="l">
              <a:lnSpc>
                <a:spcPct val="100000"/>
              </a:lnSpc>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GB"/>
          </a:p>
        </p:txBody>
      </p:sp>
      <p:pic>
        <p:nvPicPr>
          <p:cNvPr id="6" name="Bilde 5">
            <a:extLst>
              <a:ext uri="{FF2B5EF4-FFF2-40B4-BE49-F238E27FC236}">
                <a16:creationId xmlns:a16="http://schemas.microsoft.com/office/drawing/2014/main" id="{6CAAE06E-C3D0-0C4F-AEA8-38687E910F6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4529" y="294152"/>
            <a:ext cx="2922838" cy="905668"/>
          </a:xfrm>
          <a:prstGeom prst="rect">
            <a:avLst/>
          </a:prstGeom>
        </p:spPr>
      </p:pic>
    </p:spTree>
    <p:extLst>
      <p:ext uri="{BB962C8B-B14F-4D97-AF65-F5344CB8AC3E}">
        <p14:creationId xmlns:p14="http://schemas.microsoft.com/office/powerpoint/2010/main" val="3239943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kstsider - 6">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09690F6-40D3-7748-BAF8-13CCFD38C101}"/>
              </a:ext>
            </a:extLst>
          </p:cNvPr>
          <p:cNvSpPr>
            <a:spLocks noGrp="1"/>
          </p:cNvSpPr>
          <p:nvPr>
            <p:ph type="title"/>
          </p:nvPr>
        </p:nvSpPr>
        <p:spPr>
          <a:xfrm>
            <a:off x="550863" y="296413"/>
            <a:ext cx="11090275" cy="972000"/>
          </a:xfrm>
          <a:prstGeom prst="rect">
            <a:avLst/>
          </a:prstGeom>
        </p:spPr>
        <p:txBody>
          <a:bodyPr lIns="0" tIns="0" rIns="0" bIns="0"/>
          <a:lstStyle/>
          <a:p>
            <a:r>
              <a:rPr lang="nb-NO"/>
              <a:t>Klikk for å redigere tittelstil</a:t>
            </a:r>
          </a:p>
        </p:txBody>
      </p:sp>
      <p:sp>
        <p:nvSpPr>
          <p:cNvPr id="3" name="Plassholder for innhold 2">
            <a:extLst>
              <a:ext uri="{FF2B5EF4-FFF2-40B4-BE49-F238E27FC236}">
                <a16:creationId xmlns:a16="http://schemas.microsoft.com/office/drawing/2014/main" id="{47FA7063-C896-7742-AC3B-71CF47262BB4}"/>
              </a:ext>
            </a:extLst>
          </p:cNvPr>
          <p:cNvSpPr>
            <a:spLocks noGrp="1"/>
          </p:cNvSpPr>
          <p:nvPr>
            <p:ph sz="half" idx="1"/>
          </p:nvPr>
        </p:nvSpPr>
        <p:spPr>
          <a:xfrm>
            <a:off x="550863" y="1628772"/>
            <a:ext cx="5400675" cy="4571973"/>
          </a:xfrm>
          <a:prstGeom prst="rect">
            <a:avLst/>
          </a:prstGeom>
        </p:spPr>
        <p:txBody>
          <a:bodyPr lIns="0" tIns="0" rIns="0" bIns="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a:extLst>
              <a:ext uri="{FF2B5EF4-FFF2-40B4-BE49-F238E27FC236}">
                <a16:creationId xmlns:a16="http://schemas.microsoft.com/office/drawing/2014/main" id="{0B54CBF2-7EA2-F844-9A17-3BB55974199A}"/>
              </a:ext>
            </a:extLst>
          </p:cNvPr>
          <p:cNvSpPr>
            <a:spLocks noGrp="1"/>
          </p:cNvSpPr>
          <p:nvPr>
            <p:ph type="ftr" sz="quarter" idx="11"/>
          </p:nvPr>
        </p:nvSpPr>
        <p:spPr/>
        <p:txBody>
          <a:bodyPr/>
          <a:lstStyle/>
          <a:p>
            <a:endParaRPr lang="nb-NO"/>
          </a:p>
        </p:txBody>
      </p:sp>
      <p:sp>
        <p:nvSpPr>
          <p:cNvPr id="9" name="Plassholder for bilde 7">
            <a:extLst>
              <a:ext uri="{FF2B5EF4-FFF2-40B4-BE49-F238E27FC236}">
                <a16:creationId xmlns:a16="http://schemas.microsoft.com/office/drawing/2014/main" id="{037A421B-C91E-244B-8A4A-17CE5E89765D}"/>
              </a:ext>
            </a:extLst>
          </p:cNvPr>
          <p:cNvSpPr>
            <a:spLocks noGrp="1"/>
          </p:cNvSpPr>
          <p:nvPr>
            <p:ph type="pic" sz="quarter" idx="13"/>
          </p:nvPr>
        </p:nvSpPr>
        <p:spPr>
          <a:xfrm>
            <a:off x="6240462" y="1628775"/>
            <a:ext cx="5396754" cy="4572000"/>
          </a:xfrm>
          <a:prstGeom prst="rect">
            <a:avLst/>
          </a:prstGeom>
          <a:solidFill>
            <a:schemeClr val="bg1">
              <a:lumMod val="95000"/>
            </a:schemeClr>
          </a:solidFill>
        </p:spPr>
        <p:txBody>
          <a:bodyPr tIns="576072"/>
          <a:lstStyle>
            <a:lvl1pPr marL="0" indent="0" algn="ctr" defTabSz="685800" rtl="0" eaLnBrk="1" latinLnBrk="0" hangingPunct="1">
              <a:lnSpc>
                <a:spcPct val="100000"/>
              </a:lnSpc>
              <a:spcBef>
                <a:spcPts val="300"/>
              </a:spcBef>
              <a:buFont typeface="Arial" panose="020B0604020202020204" pitchFamily="34" charset="0"/>
              <a:buNone/>
              <a:defRPr sz="1200">
                <a:solidFill>
                  <a:srgbClr val="002E5A"/>
                </a:solidFill>
              </a:defRPr>
            </a:lvl1pPr>
          </a:lstStyle>
          <a:p>
            <a:r>
              <a:rPr lang="nb-NO"/>
              <a:t>Klikk på ikonet for å legge til et bilde</a:t>
            </a:r>
          </a:p>
        </p:txBody>
      </p:sp>
    </p:spTree>
    <p:extLst>
      <p:ext uri="{BB962C8B-B14F-4D97-AF65-F5344CB8AC3E}">
        <p14:creationId xmlns:p14="http://schemas.microsoft.com/office/powerpoint/2010/main" val="2740720750"/>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kstsider - 7">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09690F6-40D3-7748-BAF8-13CCFD38C101}"/>
              </a:ext>
            </a:extLst>
          </p:cNvPr>
          <p:cNvSpPr>
            <a:spLocks noGrp="1"/>
          </p:cNvSpPr>
          <p:nvPr>
            <p:ph type="title"/>
          </p:nvPr>
        </p:nvSpPr>
        <p:spPr>
          <a:xfrm>
            <a:off x="550863" y="296413"/>
            <a:ext cx="11090275" cy="972000"/>
          </a:xfrm>
          <a:prstGeom prst="rect">
            <a:avLst/>
          </a:prstGeom>
        </p:spPr>
        <p:txBody>
          <a:bodyPr lIns="0" tIns="0" rIns="0" bIns="0"/>
          <a:lstStyle/>
          <a:p>
            <a:r>
              <a:rPr lang="nb-NO"/>
              <a:t>Klikk for å redigere tittelstil</a:t>
            </a:r>
          </a:p>
        </p:txBody>
      </p:sp>
      <p:sp>
        <p:nvSpPr>
          <p:cNvPr id="3" name="Plassholder for innhold 2">
            <a:extLst>
              <a:ext uri="{FF2B5EF4-FFF2-40B4-BE49-F238E27FC236}">
                <a16:creationId xmlns:a16="http://schemas.microsoft.com/office/drawing/2014/main" id="{47FA7063-C896-7742-AC3B-71CF47262BB4}"/>
              </a:ext>
            </a:extLst>
          </p:cNvPr>
          <p:cNvSpPr>
            <a:spLocks noGrp="1"/>
          </p:cNvSpPr>
          <p:nvPr>
            <p:ph sz="half" idx="1"/>
          </p:nvPr>
        </p:nvSpPr>
        <p:spPr>
          <a:xfrm>
            <a:off x="6240462" y="1628775"/>
            <a:ext cx="5400676" cy="4571999"/>
          </a:xfrm>
          <a:prstGeom prst="rect">
            <a:avLst/>
          </a:prstGeom>
        </p:spPr>
        <p:txBody>
          <a:bodyPr lIns="0" tIns="0" rIns="0" bIns="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a:extLst>
              <a:ext uri="{FF2B5EF4-FFF2-40B4-BE49-F238E27FC236}">
                <a16:creationId xmlns:a16="http://schemas.microsoft.com/office/drawing/2014/main" id="{0B54CBF2-7EA2-F844-9A17-3BB55974199A}"/>
              </a:ext>
            </a:extLst>
          </p:cNvPr>
          <p:cNvSpPr>
            <a:spLocks noGrp="1"/>
          </p:cNvSpPr>
          <p:nvPr>
            <p:ph type="ftr" sz="quarter" idx="11"/>
          </p:nvPr>
        </p:nvSpPr>
        <p:spPr/>
        <p:txBody>
          <a:bodyPr/>
          <a:lstStyle/>
          <a:p>
            <a:endParaRPr lang="nb-NO"/>
          </a:p>
        </p:txBody>
      </p:sp>
      <p:sp>
        <p:nvSpPr>
          <p:cNvPr id="9" name="Plassholder for bilde 7">
            <a:extLst>
              <a:ext uri="{FF2B5EF4-FFF2-40B4-BE49-F238E27FC236}">
                <a16:creationId xmlns:a16="http://schemas.microsoft.com/office/drawing/2014/main" id="{037A421B-C91E-244B-8A4A-17CE5E89765D}"/>
              </a:ext>
            </a:extLst>
          </p:cNvPr>
          <p:cNvSpPr>
            <a:spLocks noGrp="1"/>
          </p:cNvSpPr>
          <p:nvPr>
            <p:ph type="pic" sz="quarter" idx="13"/>
          </p:nvPr>
        </p:nvSpPr>
        <p:spPr>
          <a:xfrm>
            <a:off x="550863" y="1630295"/>
            <a:ext cx="5400676" cy="4570406"/>
          </a:xfrm>
          <a:prstGeom prst="rect">
            <a:avLst/>
          </a:prstGeom>
          <a:solidFill>
            <a:schemeClr val="bg1">
              <a:lumMod val="95000"/>
            </a:schemeClr>
          </a:solidFill>
        </p:spPr>
        <p:txBody>
          <a:bodyPr tIns="576072"/>
          <a:lstStyle>
            <a:lvl1pPr marL="0" indent="0" algn="ctr" defTabSz="685800" rtl="0" eaLnBrk="1" latinLnBrk="0" hangingPunct="1">
              <a:lnSpc>
                <a:spcPct val="100000"/>
              </a:lnSpc>
              <a:spcBef>
                <a:spcPts val="300"/>
              </a:spcBef>
              <a:buFont typeface="Arial" panose="020B0604020202020204" pitchFamily="34" charset="0"/>
              <a:buNone/>
              <a:defRPr sz="1200"/>
            </a:lvl1pPr>
          </a:lstStyle>
          <a:p>
            <a:r>
              <a:rPr lang="nb-NO"/>
              <a:t>Klikk på ikonet for å legge til et bilde</a:t>
            </a:r>
          </a:p>
        </p:txBody>
      </p:sp>
    </p:spTree>
    <p:extLst>
      <p:ext uri="{BB962C8B-B14F-4D97-AF65-F5344CB8AC3E}">
        <p14:creationId xmlns:p14="http://schemas.microsoft.com/office/powerpoint/2010/main" val="870905699"/>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kstsider - 8">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09690F6-40D3-7748-BAF8-13CCFD38C101}"/>
              </a:ext>
            </a:extLst>
          </p:cNvPr>
          <p:cNvSpPr>
            <a:spLocks noGrp="1"/>
          </p:cNvSpPr>
          <p:nvPr>
            <p:ph type="title"/>
          </p:nvPr>
        </p:nvSpPr>
        <p:spPr>
          <a:xfrm>
            <a:off x="550862" y="296413"/>
            <a:ext cx="11086352" cy="972000"/>
          </a:xfrm>
          <a:prstGeom prst="rect">
            <a:avLst/>
          </a:prstGeom>
        </p:spPr>
        <p:txBody>
          <a:bodyPr lIns="0" tIns="0" rIns="0" bIns="0"/>
          <a:lstStyle/>
          <a:p>
            <a:r>
              <a:rPr lang="nb-NO"/>
              <a:t>Klikk for å redigere tittelstil</a:t>
            </a:r>
          </a:p>
        </p:txBody>
      </p:sp>
      <p:sp>
        <p:nvSpPr>
          <p:cNvPr id="6" name="Plassholder for bunntekst 5">
            <a:extLst>
              <a:ext uri="{FF2B5EF4-FFF2-40B4-BE49-F238E27FC236}">
                <a16:creationId xmlns:a16="http://schemas.microsoft.com/office/drawing/2014/main" id="{0B54CBF2-7EA2-F844-9A17-3BB55974199A}"/>
              </a:ext>
            </a:extLst>
          </p:cNvPr>
          <p:cNvSpPr>
            <a:spLocks noGrp="1"/>
          </p:cNvSpPr>
          <p:nvPr>
            <p:ph type="ftr" sz="quarter" idx="11"/>
          </p:nvPr>
        </p:nvSpPr>
        <p:spPr/>
        <p:txBody>
          <a:bodyPr/>
          <a:lstStyle/>
          <a:p>
            <a:endParaRPr lang="nb-NO"/>
          </a:p>
        </p:txBody>
      </p:sp>
      <p:sp>
        <p:nvSpPr>
          <p:cNvPr id="9" name="Plassholder for bilde 7">
            <a:extLst>
              <a:ext uri="{FF2B5EF4-FFF2-40B4-BE49-F238E27FC236}">
                <a16:creationId xmlns:a16="http://schemas.microsoft.com/office/drawing/2014/main" id="{037A421B-C91E-244B-8A4A-17CE5E89765D}"/>
              </a:ext>
            </a:extLst>
          </p:cNvPr>
          <p:cNvSpPr>
            <a:spLocks noGrp="1"/>
          </p:cNvSpPr>
          <p:nvPr>
            <p:ph type="pic" sz="quarter" idx="13" hasCustomPrompt="1"/>
          </p:nvPr>
        </p:nvSpPr>
        <p:spPr>
          <a:xfrm>
            <a:off x="550864" y="1628775"/>
            <a:ext cx="11086352" cy="4572000"/>
          </a:xfrm>
          <a:prstGeom prst="rect">
            <a:avLst/>
          </a:prstGeom>
          <a:solidFill>
            <a:schemeClr val="bg1">
              <a:lumMod val="95000"/>
            </a:schemeClr>
          </a:solidFill>
        </p:spPr>
        <p:txBody>
          <a:bodyPr tIns="576072"/>
          <a:lstStyle>
            <a:lvl1pPr marL="0" indent="0" algn="ctr" defTabSz="685800" rtl="0" eaLnBrk="1" latinLnBrk="0" hangingPunct="1">
              <a:lnSpc>
                <a:spcPct val="100000"/>
              </a:lnSpc>
              <a:spcBef>
                <a:spcPts val="300"/>
              </a:spcBef>
              <a:buFont typeface="Arial" panose="020B0604020202020204" pitchFamily="34" charset="0"/>
              <a:buNone/>
              <a:defRPr sz="1200"/>
            </a:lvl1pPr>
          </a:lstStyle>
          <a:p>
            <a:r>
              <a:rPr lang="nb-NO"/>
              <a:t>Klikk på ikonet for å legge til et bilde </a:t>
            </a:r>
          </a:p>
        </p:txBody>
      </p:sp>
    </p:spTree>
    <p:extLst>
      <p:ext uri="{BB962C8B-B14F-4D97-AF65-F5344CB8AC3E}">
        <p14:creationId xmlns:p14="http://schemas.microsoft.com/office/powerpoint/2010/main" val="203426992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kstsider - 9">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5EA37A1-4E7B-7F40-B895-98A950D119A6}"/>
              </a:ext>
            </a:extLst>
          </p:cNvPr>
          <p:cNvSpPr>
            <a:spLocks noGrp="1"/>
          </p:cNvSpPr>
          <p:nvPr>
            <p:ph type="title"/>
          </p:nvPr>
        </p:nvSpPr>
        <p:spPr>
          <a:xfrm>
            <a:off x="550863" y="296413"/>
            <a:ext cx="11090275" cy="972000"/>
          </a:xfrm>
          <a:prstGeom prst="rect">
            <a:avLst/>
          </a:prstGeom>
        </p:spPr>
        <p:txBody>
          <a:bodyPr lIns="0" tIns="0" rIns="0" bIns="0" anchor="b">
            <a:normAutofit/>
          </a:bodyPr>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F8FBAC04-10F2-5B4C-B84B-B190506E908D}"/>
              </a:ext>
            </a:extLst>
          </p:cNvPr>
          <p:cNvSpPr>
            <a:spLocks noGrp="1"/>
          </p:cNvSpPr>
          <p:nvPr>
            <p:ph idx="1"/>
          </p:nvPr>
        </p:nvSpPr>
        <p:spPr>
          <a:xfrm>
            <a:off x="550864" y="1628774"/>
            <a:ext cx="6457950" cy="4572001"/>
          </a:xfrm>
          <a:prstGeom prst="rect">
            <a:avLst/>
          </a:prstGeom>
        </p:spPr>
        <p:txBody>
          <a:bodyPr lIns="0" tIns="0" rIns="0" bIns="0">
            <a:normAutofit/>
          </a:bodyPr>
          <a:lstStyle>
            <a:lvl1pPr>
              <a:defRPr sz="2200"/>
            </a:lvl1pPr>
            <a:lvl2pPr>
              <a:defRPr sz="2000"/>
            </a:lvl2pPr>
            <a:lvl3pPr>
              <a:defRPr sz="2000"/>
            </a:lvl3pPr>
            <a:lvl4pPr>
              <a:defRPr sz="1800"/>
            </a:lvl4pPr>
            <a:lvl5pPr>
              <a:defRPr sz="18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a:extLst>
              <a:ext uri="{FF2B5EF4-FFF2-40B4-BE49-F238E27FC236}">
                <a16:creationId xmlns:a16="http://schemas.microsoft.com/office/drawing/2014/main" id="{AD7FBA83-2013-3244-ADB9-1DF2648EB4BA}"/>
              </a:ext>
            </a:extLst>
          </p:cNvPr>
          <p:cNvSpPr>
            <a:spLocks noGrp="1"/>
          </p:cNvSpPr>
          <p:nvPr>
            <p:ph type="ftr" sz="quarter" idx="11"/>
          </p:nvPr>
        </p:nvSpPr>
        <p:spPr/>
        <p:txBody>
          <a:bodyPr/>
          <a:lstStyle/>
          <a:p>
            <a:endParaRPr lang="nb-NO"/>
          </a:p>
        </p:txBody>
      </p:sp>
      <p:sp>
        <p:nvSpPr>
          <p:cNvPr id="10" name="Plassholder for bilde 7">
            <a:extLst>
              <a:ext uri="{FF2B5EF4-FFF2-40B4-BE49-F238E27FC236}">
                <a16:creationId xmlns:a16="http://schemas.microsoft.com/office/drawing/2014/main" id="{0FE40B3C-6EF2-C948-BEAC-57792B166ABF}"/>
              </a:ext>
            </a:extLst>
          </p:cNvPr>
          <p:cNvSpPr>
            <a:spLocks noGrp="1"/>
          </p:cNvSpPr>
          <p:nvPr>
            <p:ph type="pic" sz="quarter" idx="13"/>
          </p:nvPr>
        </p:nvSpPr>
        <p:spPr>
          <a:xfrm>
            <a:off x="7297738" y="1628775"/>
            <a:ext cx="4343400" cy="4572000"/>
          </a:xfrm>
          <a:prstGeom prst="rect">
            <a:avLst/>
          </a:prstGeom>
          <a:solidFill>
            <a:schemeClr val="bg1">
              <a:lumMod val="95000"/>
            </a:schemeClr>
          </a:solidFill>
        </p:spPr>
        <p:txBody>
          <a:bodyPr tIns="576072"/>
          <a:lstStyle>
            <a:lvl1pPr marL="0" indent="0" algn="ctr" defTabSz="685800" rtl="0" eaLnBrk="1" latinLnBrk="0" hangingPunct="1">
              <a:lnSpc>
                <a:spcPct val="100000"/>
              </a:lnSpc>
              <a:spcBef>
                <a:spcPts val="300"/>
              </a:spcBef>
              <a:buFont typeface="Arial" panose="020B0604020202020204" pitchFamily="34" charset="0"/>
              <a:buNone/>
              <a:defRPr sz="1200"/>
            </a:lvl1pPr>
          </a:lstStyle>
          <a:p>
            <a:r>
              <a:rPr lang="nb-NO"/>
              <a:t>Klikk på ikonet for å legge til et bilde</a:t>
            </a:r>
          </a:p>
        </p:txBody>
      </p:sp>
    </p:spTree>
    <p:extLst>
      <p:ext uri="{BB962C8B-B14F-4D97-AF65-F5344CB8AC3E}">
        <p14:creationId xmlns:p14="http://schemas.microsoft.com/office/powerpoint/2010/main" val="19788345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kstsider - 10">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5EA37A1-4E7B-7F40-B895-98A950D119A6}"/>
              </a:ext>
            </a:extLst>
          </p:cNvPr>
          <p:cNvSpPr>
            <a:spLocks noGrp="1"/>
          </p:cNvSpPr>
          <p:nvPr>
            <p:ph type="title"/>
          </p:nvPr>
        </p:nvSpPr>
        <p:spPr>
          <a:xfrm>
            <a:off x="550863" y="296413"/>
            <a:ext cx="11090275" cy="972000"/>
          </a:xfrm>
          <a:prstGeom prst="rect">
            <a:avLst/>
          </a:prstGeom>
        </p:spPr>
        <p:txBody>
          <a:bodyPr lIns="0" tIns="0" rIns="0" bIns="0" anchor="b">
            <a:normAutofit/>
          </a:bodyPr>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F8FBAC04-10F2-5B4C-B84B-B190506E908D}"/>
              </a:ext>
            </a:extLst>
          </p:cNvPr>
          <p:cNvSpPr>
            <a:spLocks noGrp="1"/>
          </p:cNvSpPr>
          <p:nvPr>
            <p:ph idx="1"/>
          </p:nvPr>
        </p:nvSpPr>
        <p:spPr>
          <a:xfrm>
            <a:off x="5183188" y="1628775"/>
            <a:ext cx="6457950" cy="4572000"/>
          </a:xfrm>
          <a:prstGeom prst="rect">
            <a:avLst/>
          </a:prstGeom>
        </p:spPr>
        <p:txBody>
          <a:bodyPr lIns="0" tIns="0" rIns="0" bIns="0">
            <a:normAutofit/>
          </a:bodyPr>
          <a:lstStyle>
            <a:lvl1pPr>
              <a:defRPr sz="2200"/>
            </a:lvl1pPr>
            <a:lvl2pPr>
              <a:defRPr sz="2000"/>
            </a:lvl2pPr>
            <a:lvl3pPr>
              <a:defRPr sz="2000"/>
            </a:lvl3pPr>
            <a:lvl4pPr>
              <a:defRPr sz="1800"/>
            </a:lvl4pPr>
            <a:lvl5pPr>
              <a:defRPr sz="18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a:extLst>
              <a:ext uri="{FF2B5EF4-FFF2-40B4-BE49-F238E27FC236}">
                <a16:creationId xmlns:a16="http://schemas.microsoft.com/office/drawing/2014/main" id="{AD7FBA83-2013-3244-ADB9-1DF2648EB4BA}"/>
              </a:ext>
            </a:extLst>
          </p:cNvPr>
          <p:cNvSpPr>
            <a:spLocks noGrp="1"/>
          </p:cNvSpPr>
          <p:nvPr>
            <p:ph type="ftr" sz="quarter" idx="11"/>
          </p:nvPr>
        </p:nvSpPr>
        <p:spPr/>
        <p:txBody>
          <a:bodyPr/>
          <a:lstStyle/>
          <a:p>
            <a:endParaRPr lang="nb-NO"/>
          </a:p>
        </p:txBody>
      </p:sp>
      <p:sp>
        <p:nvSpPr>
          <p:cNvPr id="10" name="Plassholder for bilde 7">
            <a:extLst>
              <a:ext uri="{FF2B5EF4-FFF2-40B4-BE49-F238E27FC236}">
                <a16:creationId xmlns:a16="http://schemas.microsoft.com/office/drawing/2014/main" id="{0FE40B3C-6EF2-C948-BEAC-57792B166ABF}"/>
              </a:ext>
            </a:extLst>
          </p:cNvPr>
          <p:cNvSpPr>
            <a:spLocks noGrp="1"/>
          </p:cNvSpPr>
          <p:nvPr>
            <p:ph type="pic" sz="quarter" idx="13"/>
          </p:nvPr>
        </p:nvSpPr>
        <p:spPr>
          <a:xfrm>
            <a:off x="550863" y="1628775"/>
            <a:ext cx="4343400" cy="4571999"/>
          </a:xfrm>
          <a:prstGeom prst="rect">
            <a:avLst/>
          </a:prstGeom>
          <a:solidFill>
            <a:schemeClr val="bg1">
              <a:lumMod val="95000"/>
            </a:schemeClr>
          </a:solidFill>
        </p:spPr>
        <p:txBody>
          <a:bodyPr tIns="576072"/>
          <a:lstStyle>
            <a:lvl1pPr marL="0" indent="0" algn="ctr" defTabSz="685800" rtl="0" eaLnBrk="1" latinLnBrk="0" hangingPunct="1">
              <a:lnSpc>
                <a:spcPct val="100000"/>
              </a:lnSpc>
              <a:spcBef>
                <a:spcPts val="300"/>
              </a:spcBef>
              <a:buFont typeface="Arial" panose="020B0604020202020204" pitchFamily="34" charset="0"/>
              <a:buNone/>
              <a:defRPr sz="1200"/>
            </a:lvl1pPr>
          </a:lstStyle>
          <a:p>
            <a:r>
              <a:rPr lang="nb-NO"/>
              <a:t>Klikk på ikonet for å legge til et bilde</a:t>
            </a:r>
          </a:p>
        </p:txBody>
      </p:sp>
    </p:spTree>
    <p:extLst>
      <p:ext uri="{BB962C8B-B14F-4D97-AF65-F5344CB8AC3E}">
        <p14:creationId xmlns:p14="http://schemas.microsoft.com/office/powerpoint/2010/main" val="15304364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Tekstsider - 11">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5EA37A1-4E7B-7F40-B895-98A950D119A6}"/>
              </a:ext>
            </a:extLst>
          </p:cNvPr>
          <p:cNvSpPr>
            <a:spLocks noGrp="1"/>
          </p:cNvSpPr>
          <p:nvPr>
            <p:ph type="title"/>
          </p:nvPr>
        </p:nvSpPr>
        <p:spPr>
          <a:xfrm>
            <a:off x="550863" y="296413"/>
            <a:ext cx="11090275" cy="972000"/>
          </a:xfrm>
          <a:prstGeom prst="rect">
            <a:avLst/>
          </a:prstGeom>
        </p:spPr>
        <p:txBody>
          <a:bodyPr lIns="0" tIns="0" rIns="0" bIns="0" anchor="b">
            <a:normAutofit/>
          </a:bodyPr>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F8FBAC04-10F2-5B4C-B84B-B190506E908D}"/>
              </a:ext>
            </a:extLst>
          </p:cNvPr>
          <p:cNvSpPr>
            <a:spLocks noGrp="1"/>
          </p:cNvSpPr>
          <p:nvPr>
            <p:ph idx="1"/>
          </p:nvPr>
        </p:nvSpPr>
        <p:spPr>
          <a:xfrm>
            <a:off x="5060951" y="1628775"/>
            <a:ext cx="6580187" cy="4572000"/>
          </a:xfrm>
          <a:prstGeom prst="rect">
            <a:avLst/>
          </a:prstGeom>
        </p:spPr>
        <p:txBody>
          <a:bodyPr lIns="0" tIns="0" rIns="0" bIns="0">
            <a:normAutofit/>
          </a:bodyPr>
          <a:lstStyle>
            <a:lvl1pPr>
              <a:defRPr sz="2200"/>
            </a:lvl1pPr>
            <a:lvl2pPr>
              <a:defRPr sz="2000"/>
            </a:lvl2pPr>
            <a:lvl3pPr>
              <a:defRPr sz="2000"/>
            </a:lvl3pPr>
            <a:lvl4pPr>
              <a:defRPr sz="1800"/>
            </a:lvl4pPr>
            <a:lvl5pPr>
              <a:defRPr sz="18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E9B235EA-9644-184C-9FBF-78C3A63237F5}"/>
              </a:ext>
            </a:extLst>
          </p:cNvPr>
          <p:cNvSpPr>
            <a:spLocks noGrp="1"/>
          </p:cNvSpPr>
          <p:nvPr>
            <p:ph type="body" sz="half" idx="2"/>
          </p:nvPr>
        </p:nvSpPr>
        <p:spPr>
          <a:xfrm>
            <a:off x="550863" y="1627878"/>
            <a:ext cx="4221163" cy="4581541"/>
          </a:xfrm>
          <a:prstGeom prst="rect">
            <a:avLst/>
          </a:prstGeom>
        </p:spPr>
        <p:txBody>
          <a:bodyPr lIns="0" tIns="0" rIns="0" bIns="0">
            <a:normAutofit/>
          </a:bodyPr>
          <a:lstStyle>
            <a:lvl1pPr marL="0" indent="0">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6" name="Plassholder for bunntekst 5">
            <a:extLst>
              <a:ext uri="{FF2B5EF4-FFF2-40B4-BE49-F238E27FC236}">
                <a16:creationId xmlns:a16="http://schemas.microsoft.com/office/drawing/2014/main" id="{AD7FBA83-2013-3244-ADB9-1DF2648EB4BA}"/>
              </a:ext>
            </a:extLst>
          </p:cNvPr>
          <p:cNvSpPr>
            <a:spLocks noGrp="1"/>
          </p:cNvSpPr>
          <p:nvPr>
            <p:ph type="ftr" sz="quarter" idx="11"/>
          </p:nvPr>
        </p:nvSpPr>
        <p:spPr/>
        <p:txBody>
          <a:bodyPr/>
          <a:lstStyle/>
          <a:p>
            <a:endParaRPr lang="nb-NO"/>
          </a:p>
        </p:txBody>
      </p:sp>
    </p:spTree>
    <p:extLst>
      <p:ext uri="{BB962C8B-B14F-4D97-AF65-F5344CB8AC3E}">
        <p14:creationId xmlns:p14="http://schemas.microsoft.com/office/powerpoint/2010/main" val="22424662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kstsider - 12">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A85C763-FE68-3747-8F11-92B177B6F0EE}"/>
              </a:ext>
            </a:extLst>
          </p:cNvPr>
          <p:cNvSpPr>
            <a:spLocks noGrp="1"/>
          </p:cNvSpPr>
          <p:nvPr>
            <p:ph type="title"/>
          </p:nvPr>
        </p:nvSpPr>
        <p:spPr>
          <a:xfrm>
            <a:off x="550863" y="296413"/>
            <a:ext cx="11086353" cy="972000"/>
          </a:xfrm>
          <a:prstGeom prst="rect">
            <a:avLst/>
          </a:prstGeom>
        </p:spPr>
        <p:txBody>
          <a:bodyPr lIns="0" tIns="0" rIns="0" bIns="0" anchor="b">
            <a:normAutofit/>
          </a:bodyPr>
          <a:lstStyle>
            <a:lvl1pPr>
              <a:defRPr sz="3200">
                <a:solidFill>
                  <a:srgbClr val="004EA8"/>
                </a:solidFill>
              </a:defRPr>
            </a:lvl1pPr>
          </a:lstStyle>
          <a:p>
            <a:r>
              <a:rPr lang="nb-NO"/>
              <a:t>Klikk for å redigere tittelstil</a:t>
            </a:r>
          </a:p>
        </p:txBody>
      </p:sp>
      <p:sp>
        <p:nvSpPr>
          <p:cNvPr id="4" name="Plassholder for tekst 3">
            <a:extLst>
              <a:ext uri="{FF2B5EF4-FFF2-40B4-BE49-F238E27FC236}">
                <a16:creationId xmlns:a16="http://schemas.microsoft.com/office/drawing/2014/main" id="{F58198E4-B4F8-D847-A48A-14301A398A26}"/>
              </a:ext>
            </a:extLst>
          </p:cNvPr>
          <p:cNvSpPr>
            <a:spLocks noGrp="1"/>
          </p:cNvSpPr>
          <p:nvPr>
            <p:ph type="body" sz="half" idx="2"/>
          </p:nvPr>
        </p:nvSpPr>
        <p:spPr>
          <a:xfrm>
            <a:off x="550863" y="1627681"/>
            <a:ext cx="4260412" cy="4573166"/>
          </a:xfrm>
          <a:prstGeom prst="rect">
            <a:avLst/>
          </a:prstGeom>
        </p:spPr>
        <p:txBody>
          <a:bodyPr lIns="0" tIns="0" rIns="0" bIns="0">
            <a:normAutofit/>
          </a:bodyPr>
          <a:lstStyle>
            <a:lvl1pPr marL="0" indent="0">
              <a:buNone/>
              <a:defRPr sz="2200">
                <a:solidFill>
                  <a:schemeClr val="tx1">
                    <a:lumMod val="85000"/>
                    <a:lumOff val="1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6" name="Plassholder for bunntekst 5">
            <a:extLst>
              <a:ext uri="{FF2B5EF4-FFF2-40B4-BE49-F238E27FC236}">
                <a16:creationId xmlns:a16="http://schemas.microsoft.com/office/drawing/2014/main" id="{B4240D9E-7AFD-154D-A4CE-0F3CBB74C2F4}"/>
              </a:ext>
            </a:extLst>
          </p:cNvPr>
          <p:cNvSpPr>
            <a:spLocks noGrp="1"/>
          </p:cNvSpPr>
          <p:nvPr>
            <p:ph type="ftr" sz="quarter" idx="11"/>
          </p:nvPr>
        </p:nvSpPr>
        <p:spPr/>
        <p:txBody>
          <a:bodyPr/>
          <a:lstStyle/>
          <a:p>
            <a:endParaRPr lang="nb-NO"/>
          </a:p>
        </p:txBody>
      </p:sp>
      <p:sp>
        <p:nvSpPr>
          <p:cNvPr id="9" name="Plassholder for bilde 7">
            <a:extLst>
              <a:ext uri="{FF2B5EF4-FFF2-40B4-BE49-F238E27FC236}">
                <a16:creationId xmlns:a16="http://schemas.microsoft.com/office/drawing/2014/main" id="{F89D8EAC-7345-F144-9C4C-658DA9F08D96}"/>
              </a:ext>
            </a:extLst>
          </p:cNvPr>
          <p:cNvSpPr>
            <a:spLocks noGrp="1"/>
          </p:cNvSpPr>
          <p:nvPr>
            <p:ph type="pic" sz="quarter" idx="13"/>
          </p:nvPr>
        </p:nvSpPr>
        <p:spPr>
          <a:xfrm>
            <a:off x="5100200" y="1628775"/>
            <a:ext cx="6537016" cy="4572000"/>
          </a:xfrm>
          <a:prstGeom prst="rect">
            <a:avLst/>
          </a:prstGeom>
          <a:solidFill>
            <a:schemeClr val="bg1">
              <a:lumMod val="95000"/>
            </a:schemeClr>
          </a:solidFill>
        </p:spPr>
        <p:txBody>
          <a:bodyPr tIns="576072"/>
          <a:lstStyle>
            <a:lvl1pPr marL="0" indent="0" algn="ctr" defTabSz="685800" rtl="0" eaLnBrk="1" latinLnBrk="0" hangingPunct="1">
              <a:lnSpc>
                <a:spcPct val="100000"/>
              </a:lnSpc>
              <a:spcBef>
                <a:spcPts val="300"/>
              </a:spcBef>
              <a:buFont typeface="Arial" panose="020B0604020202020204" pitchFamily="34" charset="0"/>
              <a:buNone/>
              <a:defRPr sz="1200"/>
            </a:lvl1pPr>
          </a:lstStyle>
          <a:p>
            <a:r>
              <a:rPr lang="nb-NO"/>
              <a:t>Klikk på ikonet for å legge til et bilde</a:t>
            </a:r>
          </a:p>
        </p:txBody>
      </p:sp>
    </p:spTree>
    <p:extLst>
      <p:ext uri="{BB962C8B-B14F-4D97-AF65-F5344CB8AC3E}">
        <p14:creationId xmlns:p14="http://schemas.microsoft.com/office/powerpoint/2010/main" val="21568707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kstsider - 13">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A85C763-FE68-3747-8F11-92B177B6F0EE}"/>
              </a:ext>
            </a:extLst>
          </p:cNvPr>
          <p:cNvSpPr>
            <a:spLocks noGrp="1"/>
          </p:cNvSpPr>
          <p:nvPr>
            <p:ph type="title"/>
          </p:nvPr>
        </p:nvSpPr>
        <p:spPr>
          <a:xfrm>
            <a:off x="550863" y="296413"/>
            <a:ext cx="11090275" cy="972000"/>
          </a:xfrm>
          <a:prstGeom prst="rect">
            <a:avLst/>
          </a:prstGeom>
        </p:spPr>
        <p:txBody>
          <a:bodyPr lIns="0" tIns="0" rIns="0" bIns="0" anchor="b">
            <a:normAutofit/>
          </a:bodyPr>
          <a:lstStyle>
            <a:lvl1pPr>
              <a:defRPr sz="3200">
                <a:solidFill>
                  <a:srgbClr val="004EA8"/>
                </a:solidFill>
              </a:defRPr>
            </a:lvl1pPr>
          </a:lstStyle>
          <a:p>
            <a:r>
              <a:rPr lang="nb-NO"/>
              <a:t>Klikk for å redigere tittelstil</a:t>
            </a:r>
          </a:p>
        </p:txBody>
      </p:sp>
      <p:sp>
        <p:nvSpPr>
          <p:cNvPr id="4" name="Plassholder for tekst 3">
            <a:extLst>
              <a:ext uri="{FF2B5EF4-FFF2-40B4-BE49-F238E27FC236}">
                <a16:creationId xmlns:a16="http://schemas.microsoft.com/office/drawing/2014/main" id="{F58198E4-B4F8-D847-A48A-14301A398A26}"/>
              </a:ext>
            </a:extLst>
          </p:cNvPr>
          <p:cNvSpPr>
            <a:spLocks noGrp="1"/>
          </p:cNvSpPr>
          <p:nvPr>
            <p:ph type="body" sz="half" idx="2"/>
          </p:nvPr>
        </p:nvSpPr>
        <p:spPr>
          <a:xfrm>
            <a:off x="7380726" y="1628775"/>
            <a:ext cx="4260412" cy="4572000"/>
          </a:xfrm>
          <a:prstGeom prst="rect">
            <a:avLst/>
          </a:prstGeom>
        </p:spPr>
        <p:txBody>
          <a:bodyPr lIns="0" tIns="0" rIns="0" bIns="0">
            <a:normAutofit/>
          </a:bodyPr>
          <a:lstStyle>
            <a:lvl1pPr marL="0" indent="0">
              <a:buNone/>
              <a:defRPr sz="2200">
                <a:solidFill>
                  <a:schemeClr val="tx1">
                    <a:lumMod val="85000"/>
                    <a:lumOff val="1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6" name="Plassholder for bunntekst 5">
            <a:extLst>
              <a:ext uri="{FF2B5EF4-FFF2-40B4-BE49-F238E27FC236}">
                <a16:creationId xmlns:a16="http://schemas.microsoft.com/office/drawing/2014/main" id="{B4240D9E-7AFD-154D-A4CE-0F3CBB74C2F4}"/>
              </a:ext>
            </a:extLst>
          </p:cNvPr>
          <p:cNvSpPr>
            <a:spLocks noGrp="1"/>
          </p:cNvSpPr>
          <p:nvPr>
            <p:ph type="ftr" sz="quarter" idx="11"/>
          </p:nvPr>
        </p:nvSpPr>
        <p:spPr/>
        <p:txBody>
          <a:bodyPr/>
          <a:lstStyle/>
          <a:p>
            <a:endParaRPr lang="nb-NO"/>
          </a:p>
        </p:txBody>
      </p:sp>
      <p:sp>
        <p:nvSpPr>
          <p:cNvPr id="9" name="Plassholder for bilde 7">
            <a:extLst>
              <a:ext uri="{FF2B5EF4-FFF2-40B4-BE49-F238E27FC236}">
                <a16:creationId xmlns:a16="http://schemas.microsoft.com/office/drawing/2014/main" id="{F89D8EAC-7345-F144-9C4C-658DA9F08D96}"/>
              </a:ext>
            </a:extLst>
          </p:cNvPr>
          <p:cNvSpPr>
            <a:spLocks noGrp="1"/>
          </p:cNvSpPr>
          <p:nvPr>
            <p:ph type="pic" sz="quarter" idx="13"/>
          </p:nvPr>
        </p:nvSpPr>
        <p:spPr>
          <a:xfrm>
            <a:off x="550863" y="1629869"/>
            <a:ext cx="6537016" cy="4570834"/>
          </a:xfrm>
          <a:prstGeom prst="rect">
            <a:avLst/>
          </a:prstGeom>
          <a:solidFill>
            <a:schemeClr val="bg1">
              <a:lumMod val="95000"/>
            </a:schemeClr>
          </a:solidFill>
        </p:spPr>
        <p:txBody>
          <a:bodyPr tIns="576072"/>
          <a:lstStyle>
            <a:lvl1pPr marL="0" indent="0" algn="ctr" defTabSz="685800" rtl="0" eaLnBrk="1" latinLnBrk="0" hangingPunct="1">
              <a:lnSpc>
                <a:spcPct val="100000"/>
              </a:lnSpc>
              <a:spcBef>
                <a:spcPts val="300"/>
              </a:spcBef>
              <a:buFont typeface="Arial" panose="020B0604020202020204" pitchFamily="34" charset="0"/>
              <a:buNone/>
              <a:defRPr sz="1200"/>
            </a:lvl1pPr>
          </a:lstStyle>
          <a:p>
            <a:r>
              <a:rPr lang="nb-NO"/>
              <a:t>Klikk på ikonet for å legge til et bilde</a:t>
            </a:r>
          </a:p>
        </p:txBody>
      </p:sp>
    </p:spTree>
    <p:extLst>
      <p:ext uri="{BB962C8B-B14F-4D97-AF65-F5344CB8AC3E}">
        <p14:creationId xmlns:p14="http://schemas.microsoft.com/office/powerpoint/2010/main" val="8041830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kstsider - 14">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37B3117-02D4-9949-B6D8-43177C36873D}"/>
              </a:ext>
            </a:extLst>
          </p:cNvPr>
          <p:cNvSpPr>
            <a:spLocks noGrp="1"/>
          </p:cNvSpPr>
          <p:nvPr>
            <p:ph type="title"/>
          </p:nvPr>
        </p:nvSpPr>
        <p:spPr>
          <a:xfrm>
            <a:off x="550863" y="296413"/>
            <a:ext cx="11091720" cy="972000"/>
          </a:xfrm>
          <a:prstGeom prst="rect">
            <a:avLst/>
          </a:prstGeom>
        </p:spPr>
        <p:txBody>
          <a:bodyPr lIns="0" tIns="0" rIns="0" bIns="0"/>
          <a:lstStyle/>
          <a:p>
            <a:r>
              <a:rPr lang="nb-NO"/>
              <a:t>Klikk for å redigere tittelstil</a:t>
            </a:r>
          </a:p>
        </p:txBody>
      </p:sp>
      <p:sp>
        <p:nvSpPr>
          <p:cNvPr id="5" name="Plassholder for bunntekst 4">
            <a:extLst>
              <a:ext uri="{FF2B5EF4-FFF2-40B4-BE49-F238E27FC236}">
                <a16:creationId xmlns:a16="http://schemas.microsoft.com/office/drawing/2014/main" id="{B21B55C7-BE22-D345-A284-4F12547BDC28}"/>
              </a:ext>
            </a:extLst>
          </p:cNvPr>
          <p:cNvSpPr>
            <a:spLocks noGrp="1"/>
          </p:cNvSpPr>
          <p:nvPr>
            <p:ph type="ftr" sz="quarter" idx="11"/>
          </p:nvPr>
        </p:nvSpPr>
        <p:spPr/>
        <p:txBody>
          <a:bodyPr/>
          <a:lstStyle/>
          <a:p>
            <a:endParaRPr lang="nb-NO"/>
          </a:p>
        </p:txBody>
      </p:sp>
      <p:sp>
        <p:nvSpPr>
          <p:cNvPr id="8" name="Plassholder for bilde 7">
            <a:extLst>
              <a:ext uri="{FF2B5EF4-FFF2-40B4-BE49-F238E27FC236}">
                <a16:creationId xmlns:a16="http://schemas.microsoft.com/office/drawing/2014/main" id="{DCC085AE-C6D4-4E48-8554-57888637EE3F}"/>
              </a:ext>
            </a:extLst>
          </p:cNvPr>
          <p:cNvSpPr>
            <a:spLocks noGrp="1"/>
          </p:cNvSpPr>
          <p:nvPr>
            <p:ph type="pic" sz="quarter" idx="13"/>
          </p:nvPr>
        </p:nvSpPr>
        <p:spPr>
          <a:xfrm>
            <a:off x="550864" y="1628775"/>
            <a:ext cx="11090274" cy="4572000"/>
          </a:xfrm>
          <a:prstGeom prst="rect">
            <a:avLst/>
          </a:prstGeom>
          <a:solidFill>
            <a:schemeClr val="bg1">
              <a:lumMod val="95000"/>
            </a:schemeClr>
          </a:solidFill>
        </p:spPr>
        <p:txBody>
          <a:bodyPr tIns="576072"/>
          <a:lstStyle>
            <a:lvl1pPr marL="0" indent="0" algn="ctr" defTabSz="685800" rtl="0" eaLnBrk="1" latinLnBrk="0" hangingPunct="1">
              <a:lnSpc>
                <a:spcPct val="100000"/>
              </a:lnSpc>
              <a:spcBef>
                <a:spcPts val="300"/>
              </a:spcBef>
              <a:buFont typeface="Arial" panose="020B0604020202020204" pitchFamily="34" charset="0"/>
              <a:buNone/>
              <a:defRPr sz="1200"/>
            </a:lvl1pPr>
          </a:lstStyle>
          <a:p>
            <a:r>
              <a:rPr lang="nb-NO"/>
              <a:t>Klikk på ikonet for å legge til et bilde</a:t>
            </a:r>
          </a:p>
        </p:txBody>
      </p:sp>
    </p:spTree>
    <p:extLst>
      <p:ext uri="{BB962C8B-B14F-4D97-AF65-F5344CB8AC3E}">
        <p14:creationId xmlns:p14="http://schemas.microsoft.com/office/powerpoint/2010/main" val="5481747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kstsider - 15">
    <p:spTree>
      <p:nvGrpSpPr>
        <p:cNvPr id="1" name=""/>
        <p:cNvGrpSpPr/>
        <p:nvPr/>
      </p:nvGrpSpPr>
      <p:grpSpPr>
        <a:xfrm>
          <a:off x="0" y="0"/>
          <a:ext cx="0" cy="0"/>
          <a:chOff x="0" y="0"/>
          <a:chExt cx="0" cy="0"/>
        </a:xfrm>
      </p:grpSpPr>
      <p:sp>
        <p:nvSpPr>
          <p:cNvPr id="6" name="Plassholder for bunntekst 5">
            <a:extLst>
              <a:ext uri="{FF2B5EF4-FFF2-40B4-BE49-F238E27FC236}">
                <a16:creationId xmlns:a16="http://schemas.microsoft.com/office/drawing/2014/main" id="{AD7FBA83-2013-3244-ADB9-1DF2648EB4BA}"/>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34785E7A-0E8F-A74F-BA9A-18816F1EC2E5}"/>
              </a:ext>
            </a:extLst>
          </p:cNvPr>
          <p:cNvSpPr>
            <a:spLocks noGrp="1"/>
          </p:cNvSpPr>
          <p:nvPr>
            <p:ph type="sldNum" sz="quarter" idx="12"/>
          </p:nvPr>
        </p:nvSpPr>
        <p:spPr>
          <a:xfrm>
            <a:off x="10952693" y="6356350"/>
            <a:ext cx="684523" cy="365125"/>
          </a:xfrm>
          <a:prstGeom prst="rect">
            <a:avLst/>
          </a:prstGeom>
        </p:spPr>
        <p:txBody>
          <a:bodyPr/>
          <a:lstStyle/>
          <a:p>
            <a:fld id="{4288501E-C257-5641-A554-F7A4E2A0FB01}" type="slidenum">
              <a:t>‹#›</a:t>
            </a:fld>
            <a:endParaRPr lang="nb-NO"/>
          </a:p>
        </p:txBody>
      </p:sp>
      <p:sp>
        <p:nvSpPr>
          <p:cNvPr id="5" name="Plassholder for bilde 7">
            <a:extLst>
              <a:ext uri="{FF2B5EF4-FFF2-40B4-BE49-F238E27FC236}">
                <a16:creationId xmlns:a16="http://schemas.microsoft.com/office/drawing/2014/main" id="{CD9E766E-EA6E-E849-9F2E-ECC7F2A79C99}"/>
              </a:ext>
            </a:extLst>
          </p:cNvPr>
          <p:cNvSpPr>
            <a:spLocks noGrp="1"/>
          </p:cNvSpPr>
          <p:nvPr>
            <p:ph type="pic" sz="quarter" idx="13"/>
          </p:nvPr>
        </p:nvSpPr>
        <p:spPr>
          <a:xfrm>
            <a:off x="0" y="0"/>
            <a:ext cx="12192000" cy="6857999"/>
          </a:xfrm>
          <a:prstGeom prst="rect">
            <a:avLst/>
          </a:prstGeom>
          <a:solidFill>
            <a:schemeClr val="bg1">
              <a:lumMod val="95000"/>
            </a:schemeClr>
          </a:solidFill>
        </p:spPr>
        <p:txBody>
          <a:bodyPr tIns="576072"/>
          <a:lstStyle>
            <a:lvl1pPr marL="0" indent="0" algn="ctr" defTabSz="685800" rtl="0" eaLnBrk="1" latinLnBrk="0" hangingPunct="1">
              <a:lnSpc>
                <a:spcPct val="100000"/>
              </a:lnSpc>
              <a:spcBef>
                <a:spcPts val="300"/>
              </a:spcBef>
              <a:buFont typeface="Arial" panose="020B0604020202020204" pitchFamily="34" charset="0"/>
              <a:buNone/>
              <a:defRPr sz="1200"/>
            </a:lvl1pPr>
          </a:lstStyle>
          <a:p>
            <a:r>
              <a:rPr lang="nb-NO"/>
              <a:t>Klikk på ikonet for å legge til et bilde</a:t>
            </a:r>
          </a:p>
        </p:txBody>
      </p:sp>
    </p:spTree>
    <p:extLst>
      <p:ext uri="{BB962C8B-B14F-4D97-AF65-F5344CB8AC3E}">
        <p14:creationId xmlns:p14="http://schemas.microsoft.com/office/powerpoint/2010/main" val="3965755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tellysbilde med bilde">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1EEB9F85-A220-3543-AF5C-DF131C488C83}"/>
              </a:ext>
            </a:extLst>
          </p:cNvPr>
          <p:cNvSpPr>
            <a:spLocks noGrp="1"/>
          </p:cNvSpPr>
          <p:nvPr>
            <p:ph type="pic" sz="quarter" idx="10"/>
          </p:nvPr>
        </p:nvSpPr>
        <p:spPr>
          <a:xfrm>
            <a:off x="0" y="1412875"/>
            <a:ext cx="12192000" cy="5445125"/>
          </a:xfrm>
          <a:solidFill>
            <a:schemeClr val="bg1">
              <a:lumMod val="95000"/>
            </a:schemeClr>
          </a:solidFill>
        </p:spPr>
        <p:txBody>
          <a:bodyPr lIns="360000" tIns="360000" rIns="360000" bIns="360000" anchor="b"/>
          <a:lstStyle>
            <a:lvl1pPr marL="342900" indent="-342900" algn="l" defTabSz="914400" rtl="0" eaLnBrk="1" latinLnBrk="0" hangingPunct="1">
              <a:lnSpc>
                <a:spcPct val="100000"/>
              </a:lnSpc>
              <a:spcBef>
                <a:spcPts val="1000"/>
              </a:spcBef>
              <a:buFont typeface="Arial" panose="020B0604020202020204" pitchFamily="34" charset="0"/>
              <a:buChar char="•"/>
              <a:defRPr>
                <a:solidFill>
                  <a:schemeClr val="bg1">
                    <a:lumMod val="75000"/>
                  </a:schemeClr>
                </a:solidFill>
              </a:defRPr>
            </a:lvl1pPr>
          </a:lstStyle>
          <a:p>
            <a:pPr marL="0" indent="0" algn="l" defTabSz="914400" rtl="0" eaLnBrk="1" latinLnBrk="0" hangingPunct="1">
              <a:lnSpc>
                <a:spcPct val="100000"/>
              </a:lnSpc>
              <a:spcBef>
                <a:spcPts val="1000"/>
              </a:spcBef>
              <a:buFont typeface="Arial" panose="020B0604020202020204" pitchFamily="34" charset="0"/>
              <a:buNone/>
            </a:pPr>
            <a:r>
              <a:rPr lang="nb-NO"/>
              <a:t>Klikk på ikonet for å legge til et bilde</a:t>
            </a:r>
          </a:p>
        </p:txBody>
      </p:sp>
      <p:sp>
        <p:nvSpPr>
          <p:cNvPr id="9" name="Tittel 1">
            <a:extLst>
              <a:ext uri="{FF2B5EF4-FFF2-40B4-BE49-F238E27FC236}">
                <a16:creationId xmlns:a16="http://schemas.microsoft.com/office/drawing/2014/main" id="{A9CD20FD-E191-004E-BA96-8DA90A8B4F1A}"/>
              </a:ext>
            </a:extLst>
          </p:cNvPr>
          <p:cNvSpPr>
            <a:spLocks noGrp="1"/>
          </p:cNvSpPr>
          <p:nvPr>
            <p:ph type="ctrTitle"/>
          </p:nvPr>
        </p:nvSpPr>
        <p:spPr>
          <a:xfrm>
            <a:off x="1200149" y="2407519"/>
            <a:ext cx="10164763" cy="1021481"/>
          </a:xfrm>
        </p:spPr>
        <p:txBody>
          <a:bodyPr anchor="b"/>
          <a:lstStyle>
            <a:lvl1pPr algn="l">
              <a:lnSpc>
                <a:spcPct val="100000"/>
              </a:lnSpc>
              <a:defRPr sz="4000">
                <a:solidFill>
                  <a:schemeClr val="tx1"/>
                </a:solidFill>
              </a:defRPr>
            </a:lvl1pPr>
          </a:lstStyle>
          <a:p>
            <a:r>
              <a:rPr lang="nb-NO"/>
              <a:t>Klikk for å redigere tittelstil</a:t>
            </a:r>
            <a:endParaRPr lang="en-GB"/>
          </a:p>
        </p:txBody>
      </p:sp>
      <p:sp>
        <p:nvSpPr>
          <p:cNvPr id="12" name="Undertittel 2">
            <a:extLst>
              <a:ext uri="{FF2B5EF4-FFF2-40B4-BE49-F238E27FC236}">
                <a16:creationId xmlns:a16="http://schemas.microsoft.com/office/drawing/2014/main" id="{D91B7BBF-85E4-F249-8305-0FC3BDB47965}"/>
              </a:ext>
            </a:extLst>
          </p:cNvPr>
          <p:cNvSpPr>
            <a:spLocks noGrp="1"/>
          </p:cNvSpPr>
          <p:nvPr>
            <p:ph type="subTitle" idx="1"/>
          </p:nvPr>
        </p:nvSpPr>
        <p:spPr>
          <a:xfrm>
            <a:off x="1193800" y="3594627"/>
            <a:ext cx="10171112" cy="1541688"/>
          </a:xfrm>
        </p:spPr>
        <p:txBody>
          <a:bodyPr/>
          <a:lstStyle>
            <a:lvl1pPr marL="0" indent="0" algn="l">
              <a:lnSpc>
                <a:spcPct val="100000"/>
              </a:lnSpc>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GB"/>
          </a:p>
        </p:txBody>
      </p:sp>
      <p:pic>
        <p:nvPicPr>
          <p:cNvPr id="11" name="Bilde 10">
            <a:extLst>
              <a:ext uri="{FF2B5EF4-FFF2-40B4-BE49-F238E27FC236}">
                <a16:creationId xmlns:a16="http://schemas.microsoft.com/office/drawing/2014/main" id="{69FC0B4B-00AB-8044-8BAF-EA14D4439A3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74529" y="294152"/>
            <a:ext cx="2922838" cy="905668"/>
          </a:xfrm>
          <a:prstGeom prst="rect">
            <a:avLst/>
          </a:prstGeom>
        </p:spPr>
      </p:pic>
    </p:spTree>
    <p:extLst>
      <p:ext uri="{BB962C8B-B14F-4D97-AF65-F5344CB8AC3E}">
        <p14:creationId xmlns:p14="http://schemas.microsoft.com/office/powerpoint/2010/main" val="928887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ekstsider - 16">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B0B379A-DB07-E146-861A-3E96C46879C7}"/>
              </a:ext>
            </a:extLst>
          </p:cNvPr>
          <p:cNvSpPr>
            <a:spLocks noGrp="1"/>
          </p:cNvSpPr>
          <p:nvPr>
            <p:ph type="title"/>
          </p:nvPr>
        </p:nvSpPr>
        <p:spPr>
          <a:xfrm>
            <a:off x="550863" y="296413"/>
            <a:ext cx="11090275" cy="972000"/>
          </a:xfrm>
          <a:prstGeom prst="rect">
            <a:avLst/>
          </a:prstGeom>
        </p:spPr>
        <p:txBody>
          <a:bodyPr lIns="0" tIns="0" rIns="0" bIns="0"/>
          <a:lstStyle/>
          <a:p>
            <a:r>
              <a:rPr lang="nb-NO"/>
              <a:t>Klikk for å redigere tittelstil</a:t>
            </a:r>
          </a:p>
        </p:txBody>
      </p:sp>
      <p:sp>
        <p:nvSpPr>
          <p:cNvPr id="4" name="Plassholder for bunntekst 3">
            <a:extLst>
              <a:ext uri="{FF2B5EF4-FFF2-40B4-BE49-F238E27FC236}">
                <a16:creationId xmlns:a16="http://schemas.microsoft.com/office/drawing/2014/main" id="{1B735718-DD4C-FB4A-8F15-2F6260A8B2CE}"/>
              </a:ext>
            </a:extLst>
          </p:cNvPr>
          <p:cNvSpPr>
            <a:spLocks noGrp="1"/>
          </p:cNvSpPr>
          <p:nvPr>
            <p:ph type="ftr" sz="quarter" idx="11"/>
          </p:nvPr>
        </p:nvSpPr>
        <p:spPr/>
        <p:txBody>
          <a:bodyPr/>
          <a:lstStyle/>
          <a:p>
            <a:endParaRPr lang="nb-NO"/>
          </a:p>
        </p:txBody>
      </p:sp>
    </p:spTree>
    <p:extLst>
      <p:ext uri="{BB962C8B-B14F-4D97-AF65-F5344CB8AC3E}">
        <p14:creationId xmlns:p14="http://schemas.microsoft.com/office/powerpoint/2010/main" val="41631277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Tekstsider - 17">
    <p:spTree>
      <p:nvGrpSpPr>
        <p:cNvPr id="1" name=""/>
        <p:cNvGrpSpPr/>
        <p:nvPr/>
      </p:nvGrpSpPr>
      <p:grpSpPr>
        <a:xfrm>
          <a:off x="0" y="0"/>
          <a:ext cx="0" cy="0"/>
          <a:chOff x="0" y="0"/>
          <a:chExt cx="0" cy="0"/>
        </a:xfrm>
      </p:grpSpPr>
      <p:sp>
        <p:nvSpPr>
          <p:cNvPr id="3" name="Plassholder for bunntekst 2">
            <a:extLst>
              <a:ext uri="{FF2B5EF4-FFF2-40B4-BE49-F238E27FC236}">
                <a16:creationId xmlns:a16="http://schemas.microsoft.com/office/drawing/2014/main" id="{151F9526-4B6D-7B4A-89FE-F68A035C9B6E}"/>
              </a:ext>
            </a:extLst>
          </p:cNvPr>
          <p:cNvSpPr>
            <a:spLocks noGrp="1"/>
          </p:cNvSpPr>
          <p:nvPr>
            <p:ph type="ftr" sz="quarter" idx="11"/>
          </p:nvPr>
        </p:nvSpPr>
        <p:spPr>
          <a:xfrm>
            <a:off x="550863" y="6356350"/>
            <a:ext cx="5400675" cy="365125"/>
          </a:xfrm>
        </p:spPr>
        <p:txBody>
          <a:bodyPr/>
          <a:lstStyle/>
          <a:p>
            <a:endParaRPr lang="nb-NO"/>
          </a:p>
        </p:txBody>
      </p:sp>
    </p:spTree>
    <p:extLst>
      <p:ext uri="{BB962C8B-B14F-4D97-AF65-F5344CB8AC3E}">
        <p14:creationId xmlns:p14="http://schemas.microsoft.com/office/powerpoint/2010/main" val="18441346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kstsider - 1">
    <p:spTree>
      <p:nvGrpSpPr>
        <p:cNvPr id="1" name=""/>
        <p:cNvGrpSpPr/>
        <p:nvPr/>
      </p:nvGrpSpPr>
      <p:grpSpPr>
        <a:xfrm>
          <a:off x="0" y="0"/>
          <a:ext cx="0" cy="0"/>
          <a:chOff x="0" y="0"/>
          <a:chExt cx="0" cy="0"/>
        </a:xfrm>
      </p:grpSpPr>
      <p:sp>
        <p:nvSpPr>
          <p:cNvPr id="5" name="Plassholder for bunntekst 4">
            <a:extLst>
              <a:ext uri="{FF2B5EF4-FFF2-40B4-BE49-F238E27FC236}">
                <a16:creationId xmlns:a16="http://schemas.microsoft.com/office/drawing/2014/main" id="{B21B55C7-BE22-D345-A284-4F12547BDC28}"/>
              </a:ext>
            </a:extLst>
          </p:cNvPr>
          <p:cNvSpPr>
            <a:spLocks noGrp="1"/>
          </p:cNvSpPr>
          <p:nvPr>
            <p:ph type="ftr" sz="quarter" idx="11"/>
          </p:nvPr>
        </p:nvSpPr>
        <p:spPr/>
        <p:txBody>
          <a:bodyPr/>
          <a:lstStyle/>
          <a:p>
            <a:endParaRPr lang="nb-NO"/>
          </a:p>
        </p:txBody>
      </p:sp>
      <p:sp>
        <p:nvSpPr>
          <p:cNvPr id="8" name="Tittel 6">
            <a:extLst>
              <a:ext uri="{FF2B5EF4-FFF2-40B4-BE49-F238E27FC236}">
                <a16:creationId xmlns:a16="http://schemas.microsoft.com/office/drawing/2014/main" id="{63F61479-993A-2B42-99B4-42701E46555D}"/>
              </a:ext>
            </a:extLst>
          </p:cNvPr>
          <p:cNvSpPr>
            <a:spLocks noGrp="1"/>
          </p:cNvSpPr>
          <p:nvPr>
            <p:ph type="title"/>
          </p:nvPr>
        </p:nvSpPr>
        <p:spPr>
          <a:xfrm>
            <a:off x="550862" y="1520825"/>
            <a:ext cx="11086353" cy="1908175"/>
          </a:xfrm>
        </p:spPr>
        <p:txBody>
          <a:bodyPr>
            <a:normAutofit/>
          </a:bodyPr>
          <a:lstStyle>
            <a:lvl1pPr>
              <a:defRPr sz="4000">
                <a:solidFill>
                  <a:srgbClr val="004EA8"/>
                </a:solidFill>
              </a:defRPr>
            </a:lvl1pPr>
          </a:lstStyle>
          <a:p>
            <a:r>
              <a:rPr lang="nb-NO"/>
              <a:t>Klikk for å redigere tittelstil</a:t>
            </a:r>
          </a:p>
        </p:txBody>
      </p:sp>
      <p:sp>
        <p:nvSpPr>
          <p:cNvPr id="9" name="Plassholder for tekst 8">
            <a:extLst>
              <a:ext uri="{FF2B5EF4-FFF2-40B4-BE49-F238E27FC236}">
                <a16:creationId xmlns:a16="http://schemas.microsoft.com/office/drawing/2014/main" id="{3C786C01-4F54-C144-931E-1FF841DF904B}"/>
              </a:ext>
            </a:extLst>
          </p:cNvPr>
          <p:cNvSpPr>
            <a:spLocks noGrp="1"/>
          </p:cNvSpPr>
          <p:nvPr>
            <p:ph type="body" sz="quarter" idx="14"/>
          </p:nvPr>
        </p:nvSpPr>
        <p:spPr>
          <a:xfrm>
            <a:off x="548401" y="3789362"/>
            <a:ext cx="11086353" cy="2268538"/>
          </a:xfrm>
          <a:prstGeom prst="rect">
            <a:avLst/>
          </a:prstGeom>
        </p:spPr>
        <p:txBody>
          <a:bodyPr lIns="0" tIns="0" rIns="0" bIns="0">
            <a:normAutofit/>
          </a:bodyPr>
          <a:lstStyle>
            <a:lvl1pPr>
              <a:buNone/>
              <a:defRPr>
                <a:solidFill>
                  <a:schemeClr val="tx1"/>
                </a:solidFill>
              </a:defRPr>
            </a:lvl1pPr>
          </a:lstStyle>
          <a:p>
            <a:pPr lvl="0"/>
            <a:r>
              <a:rPr lang="nb-NO"/>
              <a:t>Klikk for å redigere tekststiler i malen</a:t>
            </a:r>
          </a:p>
        </p:txBody>
      </p:sp>
    </p:spTree>
    <p:extLst>
      <p:ext uri="{BB962C8B-B14F-4D97-AF65-F5344CB8AC3E}">
        <p14:creationId xmlns:p14="http://schemas.microsoft.com/office/powerpoint/2010/main" val="17363673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ekstsider - 2">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37B3117-02D4-9949-B6D8-43177C36873D}"/>
              </a:ext>
            </a:extLst>
          </p:cNvPr>
          <p:cNvSpPr>
            <a:spLocks noGrp="1"/>
          </p:cNvSpPr>
          <p:nvPr>
            <p:ph type="title"/>
          </p:nvPr>
        </p:nvSpPr>
        <p:spPr>
          <a:xfrm>
            <a:off x="550863" y="296413"/>
            <a:ext cx="8731527" cy="972000"/>
          </a:xfrm>
          <a:prstGeom prst="rect">
            <a:avLst/>
          </a:prstGeom>
        </p:spPr>
        <p:txBody>
          <a:bodyPr lIns="0" tIns="0" rIns="0" bIns="0"/>
          <a:lstStyle/>
          <a:p>
            <a:r>
              <a:rPr lang="nb-NO"/>
              <a:t>Klikk for å redigere tittelstil</a:t>
            </a:r>
          </a:p>
        </p:txBody>
      </p:sp>
      <p:sp>
        <p:nvSpPr>
          <p:cNvPr id="3" name="Plassholder for innhold 2">
            <a:extLst>
              <a:ext uri="{FF2B5EF4-FFF2-40B4-BE49-F238E27FC236}">
                <a16:creationId xmlns:a16="http://schemas.microsoft.com/office/drawing/2014/main" id="{98E14E5F-1EDC-9148-BE75-5F044EB8C5AB}"/>
              </a:ext>
            </a:extLst>
          </p:cNvPr>
          <p:cNvSpPr>
            <a:spLocks noGrp="1"/>
          </p:cNvSpPr>
          <p:nvPr>
            <p:ph idx="1"/>
          </p:nvPr>
        </p:nvSpPr>
        <p:spPr>
          <a:xfrm>
            <a:off x="550863" y="1628774"/>
            <a:ext cx="11086353" cy="4429125"/>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bunntekst 4">
            <a:extLst>
              <a:ext uri="{FF2B5EF4-FFF2-40B4-BE49-F238E27FC236}">
                <a16:creationId xmlns:a16="http://schemas.microsoft.com/office/drawing/2014/main" id="{B21B55C7-BE22-D345-A284-4F12547BDC28}"/>
              </a:ext>
            </a:extLst>
          </p:cNvPr>
          <p:cNvSpPr>
            <a:spLocks noGrp="1"/>
          </p:cNvSpPr>
          <p:nvPr>
            <p:ph type="ftr" sz="quarter" idx="11"/>
          </p:nvPr>
        </p:nvSpPr>
        <p:spPr/>
        <p:txBody>
          <a:bodyPr/>
          <a:lstStyle/>
          <a:p>
            <a:endParaRPr lang="nb-NO"/>
          </a:p>
        </p:txBody>
      </p:sp>
    </p:spTree>
    <p:extLst>
      <p:ext uri="{BB962C8B-B14F-4D97-AF65-F5344CB8AC3E}">
        <p14:creationId xmlns:p14="http://schemas.microsoft.com/office/powerpoint/2010/main" val="33369301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ekstsider - 3">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09690F6-40D3-7748-BAF8-13CCFD38C101}"/>
              </a:ext>
            </a:extLst>
          </p:cNvPr>
          <p:cNvSpPr>
            <a:spLocks noGrp="1"/>
          </p:cNvSpPr>
          <p:nvPr>
            <p:ph type="title"/>
          </p:nvPr>
        </p:nvSpPr>
        <p:spPr>
          <a:xfrm>
            <a:off x="550863" y="296413"/>
            <a:ext cx="8731527" cy="972000"/>
          </a:xfrm>
          <a:prstGeom prst="rect">
            <a:avLst/>
          </a:prstGeom>
        </p:spPr>
        <p:txBody>
          <a:bodyPr lIns="0" tIns="0" rIns="0" bIns="0"/>
          <a:lstStyle/>
          <a:p>
            <a:r>
              <a:rPr lang="nb-NO"/>
              <a:t>Klikk for å redigere tittelstil</a:t>
            </a:r>
          </a:p>
        </p:txBody>
      </p:sp>
      <p:sp>
        <p:nvSpPr>
          <p:cNvPr id="3" name="Plassholder for innhold 2">
            <a:extLst>
              <a:ext uri="{FF2B5EF4-FFF2-40B4-BE49-F238E27FC236}">
                <a16:creationId xmlns:a16="http://schemas.microsoft.com/office/drawing/2014/main" id="{47FA7063-C896-7742-AC3B-71CF47262BB4}"/>
              </a:ext>
            </a:extLst>
          </p:cNvPr>
          <p:cNvSpPr>
            <a:spLocks noGrp="1"/>
          </p:cNvSpPr>
          <p:nvPr>
            <p:ph sz="half" idx="1" hasCustomPrompt="1"/>
          </p:nvPr>
        </p:nvSpPr>
        <p:spPr>
          <a:xfrm>
            <a:off x="550864" y="1628775"/>
            <a:ext cx="5400674" cy="4429125"/>
          </a:xfrm>
          <a:prstGeom prst="rect">
            <a:avLst/>
          </a:prstGeom>
        </p:spPr>
        <p:txBody>
          <a:bodyPr lIns="0" tIns="0" rIns="0" bIns="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6A85C473-6B6C-0B41-A4FF-A7C756F3C5E9}"/>
              </a:ext>
            </a:extLst>
          </p:cNvPr>
          <p:cNvSpPr>
            <a:spLocks noGrp="1"/>
          </p:cNvSpPr>
          <p:nvPr>
            <p:ph sz="half" idx="2"/>
          </p:nvPr>
        </p:nvSpPr>
        <p:spPr>
          <a:xfrm>
            <a:off x="6240464" y="1628775"/>
            <a:ext cx="5396752" cy="4429125"/>
          </a:xfrm>
          <a:prstGeom prst="rect">
            <a:avLst/>
          </a:prstGeo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a:extLst>
              <a:ext uri="{FF2B5EF4-FFF2-40B4-BE49-F238E27FC236}">
                <a16:creationId xmlns:a16="http://schemas.microsoft.com/office/drawing/2014/main" id="{0B54CBF2-7EA2-F844-9A17-3BB55974199A}"/>
              </a:ext>
            </a:extLst>
          </p:cNvPr>
          <p:cNvSpPr>
            <a:spLocks noGrp="1"/>
          </p:cNvSpPr>
          <p:nvPr>
            <p:ph type="ftr" sz="quarter" idx="11"/>
          </p:nvPr>
        </p:nvSpPr>
        <p:spPr/>
        <p:txBody>
          <a:bodyPr/>
          <a:lstStyle/>
          <a:p>
            <a:endParaRPr lang="nb-NO"/>
          </a:p>
        </p:txBody>
      </p:sp>
    </p:spTree>
    <p:extLst>
      <p:ext uri="{BB962C8B-B14F-4D97-AF65-F5344CB8AC3E}">
        <p14:creationId xmlns:p14="http://schemas.microsoft.com/office/powerpoint/2010/main" val="1497270990"/>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Tekstsider - 4">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4F09709-6CDF-E745-AD3B-7B5727C64AF7}"/>
              </a:ext>
            </a:extLst>
          </p:cNvPr>
          <p:cNvSpPr>
            <a:spLocks noGrp="1"/>
          </p:cNvSpPr>
          <p:nvPr>
            <p:ph type="title"/>
          </p:nvPr>
        </p:nvSpPr>
        <p:spPr>
          <a:xfrm>
            <a:off x="550863" y="296413"/>
            <a:ext cx="8731527" cy="972000"/>
          </a:xfrm>
          <a:prstGeom prst="rect">
            <a:avLst/>
          </a:prstGeom>
        </p:spPr>
        <p:txBody>
          <a:bodyPr lIns="0" tIns="0" rIns="0" bIns="0"/>
          <a:lstStyle/>
          <a:p>
            <a:r>
              <a:rPr lang="nb-NO"/>
              <a:t>Klikk for å redigere tittelstil</a:t>
            </a:r>
          </a:p>
        </p:txBody>
      </p:sp>
      <p:sp>
        <p:nvSpPr>
          <p:cNvPr id="3" name="Plassholder for tekst 2">
            <a:extLst>
              <a:ext uri="{FF2B5EF4-FFF2-40B4-BE49-F238E27FC236}">
                <a16:creationId xmlns:a16="http://schemas.microsoft.com/office/drawing/2014/main" id="{14C81EBB-B114-7C49-898F-FA69EDFDBBA5}"/>
              </a:ext>
            </a:extLst>
          </p:cNvPr>
          <p:cNvSpPr>
            <a:spLocks noGrp="1"/>
          </p:cNvSpPr>
          <p:nvPr>
            <p:ph type="body" idx="1"/>
          </p:nvPr>
        </p:nvSpPr>
        <p:spPr>
          <a:xfrm>
            <a:off x="550863" y="1351293"/>
            <a:ext cx="5400675" cy="546539"/>
          </a:xfrm>
          <a:prstGeom prst="rect">
            <a:avLst/>
          </a:prstGeom>
        </p:spPr>
        <p:txBody>
          <a:bodyPr lIns="0" tIns="0" rIns="0" bIns="0"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a:extLst>
              <a:ext uri="{FF2B5EF4-FFF2-40B4-BE49-F238E27FC236}">
                <a16:creationId xmlns:a16="http://schemas.microsoft.com/office/drawing/2014/main" id="{60013BDE-3A4E-6B43-9F4D-7DD806727A33}"/>
              </a:ext>
            </a:extLst>
          </p:cNvPr>
          <p:cNvSpPr>
            <a:spLocks noGrp="1"/>
          </p:cNvSpPr>
          <p:nvPr>
            <p:ph sz="half" idx="2"/>
          </p:nvPr>
        </p:nvSpPr>
        <p:spPr>
          <a:xfrm>
            <a:off x="550863" y="1999319"/>
            <a:ext cx="5400675" cy="4058581"/>
          </a:xfrm>
          <a:prstGeom prst="rect">
            <a:avLst/>
          </a:prstGeo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BDEC03FD-2A87-5446-A767-5D0FDA47CED9}"/>
              </a:ext>
            </a:extLst>
          </p:cNvPr>
          <p:cNvSpPr>
            <a:spLocks noGrp="1"/>
          </p:cNvSpPr>
          <p:nvPr>
            <p:ph type="body" sz="quarter" idx="3"/>
          </p:nvPr>
        </p:nvSpPr>
        <p:spPr>
          <a:xfrm>
            <a:off x="6240462" y="1351293"/>
            <a:ext cx="5396754" cy="546539"/>
          </a:xfrm>
          <a:prstGeom prst="rect">
            <a:avLst/>
          </a:prstGeom>
        </p:spPr>
        <p:txBody>
          <a:bodyPr lIns="0" tIns="0" rIns="0" bIns="0"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a:extLst>
              <a:ext uri="{FF2B5EF4-FFF2-40B4-BE49-F238E27FC236}">
                <a16:creationId xmlns:a16="http://schemas.microsoft.com/office/drawing/2014/main" id="{FAD8D08B-32FB-8841-A5B9-EC78DBB2EF83}"/>
              </a:ext>
            </a:extLst>
          </p:cNvPr>
          <p:cNvSpPr>
            <a:spLocks noGrp="1"/>
          </p:cNvSpPr>
          <p:nvPr>
            <p:ph sz="quarter" idx="4"/>
          </p:nvPr>
        </p:nvSpPr>
        <p:spPr>
          <a:xfrm>
            <a:off x="6240462" y="1999319"/>
            <a:ext cx="5400675" cy="4058581"/>
          </a:xfrm>
          <a:prstGeom prst="rect">
            <a:avLst/>
          </a:prstGeo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8" name="Plassholder for bunntekst 7">
            <a:extLst>
              <a:ext uri="{FF2B5EF4-FFF2-40B4-BE49-F238E27FC236}">
                <a16:creationId xmlns:a16="http://schemas.microsoft.com/office/drawing/2014/main" id="{3DBCC2C7-E31A-C840-B32E-42CCFAAFAC37}"/>
              </a:ext>
            </a:extLst>
          </p:cNvPr>
          <p:cNvSpPr>
            <a:spLocks noGrp="1"/>
          </p:cNvSpPr>
          <p:nvPr>
            <p:ph type="ftr" sz="quarter" idx="11"/>
          </p:nvPr>
        </p:nvSpPr>
        <p:spPr/>
        <p:txBody>
          <a:bodyPr/>
          <a:lstStyle/>
          <a:p>
            <a:endParaRPr lang="nb-NO"/>
          </a:p>
        </p:txBody>
      </p:sp>
    </p:spTree>
    <p:extLst>
      <p:ext uri="{BB962C8B-B14F-4D97-AF65-F5344CB8AC3E}">
        <p14:creationId xmlns:p14="http://schemas.microsoft.com/office/powerpoint/2010/main" val="9486027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kstsider - 5">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5EA37A1-4E7B-7F40-B895-98A950D119A6}"/>
              </a:ext>
            </a:extLst>
          </p:cNvPr>
          <p:cNvSpPr>
            <a:spLocks noGrp="1"/>
          </p:cNvSpPr>
          <p:nvPr>
            <p:ph type="title"/>
          </p:nvPr>
        </p:nvSpPr>
        <p:spPr>
          <a:xfrm>
            <a:off x="550863" y="296413"/>
            <a:ext cx="8731527" cy="972000"/>
          </a:xfrm>
          <a:prstGeom prst="rect">
            <a:avLst/>
          </a:prstGeom>
        </p:spPr>
        <p:txBody>
          <a:bodyPr lIns="0" tIns="0" rIns="0" bIns="0" anchor="b">
            <a:normAutofit/>
          </a:bodyPr>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F8FBAC04-10F2-5B4C-B84B-B190506E908D}"/>
              </a:ext>
            </a:extLst>
          </p:cNvPr>
          <p:cNvSpPr>
            <a:spLocks noGrp="1"/>
          </p:cNvSpPr>
          <p:nvPr>
            <p:ph idx="1"/>
          </p:nvPr>
        </p:nvSpPr>
        <p:spPr>
          <a:xfrm>
            <a:off x="5183187" y="1628775"/>
            <a:ext cx="6457951" cy="4429124"/>
          </a:xfrm>
          <a:prstGeom prst="rect">
            <a:avLst/>
          </a:prstGeom>
        </p:spPr>
        <p:txBody>
          <a:bodyPr lIns="0" tIns="0" rIns="0" bIns="0">
            <a:normAutofit/>
          </a:bodyPr>
          <a:lstStyle>
            <a:lvl1pPr>
              <a:defRPr sz="2200"/>
            </a:lvl1pPr>
            <a:lvl2pPr>
              <a:defRPr sz="2000"/>
            </a:lvl2pPr>
            <a:lvl3pPr>
              <a:defRPr sz="2000"/>
            </a:lvl3pPr>
            <a:lvl4pPr>
              <a:defRPr sz="1800"/>
            </a:lvl4pPr>
            <a:lvl5pPr>
              <a:defRPr sz="18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a:extLst>
              <a:ext uri="{FF2B5EF4-FFF2-40B4-BE49-F238E27FC236}">
                <a16:creationId xmlns:a16="http://schemas.microsoft.com/office/drawing/2014/main" id="{AD7FBA83-2013-3244-ADB9-1DF2648EB4BA}"/>
              </a:ext>
            </a:extLst>
          </p:cNvPr>
          <p:cNvSpPr>
            <a:spLocks noGrp="1"/>
          </p:cNvSpPr>
          <p:nvPr>
            <p:ph type="ftr" sz="quarter" idx="11"/>
          </p:nvPr>
        </p:nvSpPr>
        <p:spPr/>
        <p:txBody>
          <a:bodyPr/>
          <a:lstStyle/>
          <a:p>
            <a:endParaRPr lang="nb-NO"/>
          </a:p>
        </p:txBody>
      </p:sp>
      <p:sp>
        <p:nvSpPr>
          <p:cNvPr id="8" name="Plassholder for innhold 2">
            <a:extLst>
              <a:ext uri="{FF2B5EF4-FFF2-40B4-BE49-F238E27FC236}">
                <a16:creationId xmlns:a16="http://schemas.microsoft.com/office/drawing/2014/main" id="{46E6168E-9A37-B547-8EED-0C045BF5D086}"/>
              </a:ext>
            </a:extLst>
          </p:cNvPr>
          <p:cNvSpPr>
            <a:spLocks noGrp="1"/>
          </p:cNvSpPr>
          <p:nvPr>
            <p:ph idx="13"/>
          </p:nvPr>
        </p:nvSpPr>
        <p:spPr>
          <a:xfrm>
            <a:off x="550864" y="1628775"/>
            <a:ext cx="4343398" cy="4429124"/>
          </a:xfrm>
          <a:prstGeom prst="rect">
            <a:avLst/>
          </a:prstGeom>
        </p:spPr>
        <p:txBody>
          <a:bodyPr lIns="0" tIns="0" rIns="0" bIns="0">
            <a:normAutofit/>
          </a:bodyPr>
          <a:lstStyle>
            <a:lvl1pPr>
              <a:defRPr sz="2200"/>
            </a:lvl1pPr>
            <a:lvl2pPr>
              <a:defRPr sz="2000"/>
            </a:lvl2pPr>
            <a:lvl3pPr>
              <a:defRPr sz="2000"/>
            </a:lvl3pPr>
            <a:lvl4pPr>
              <a:defRPr sz="1800"/>
            </a:lvl4pPr>
            <a:lvl5pPr>
              <a:defRPr sz="18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2722648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kstsider - 6">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09690F6-40D3-7748-BAF8-13CCFD38C101}"/>
              </a:ext>
            </a:extLst>
          </p:cNvPr>
          <p:cNvSpPr>
            <a:spLocks noGrp="1"/>
          </p:cNvSpPr>
          <p:nvPr>
            <p:ph type="title"/>
          </p:nvPr>
        </p:nvSpPr>
        <p:spPr>
          <a:xfrm>
            <a:off x="550863" y="296413"/>
            <a:ext cx="8731527" cy="972000"/>
          </a:xfrm>
          <a:prstGeom prst="rect">
            <a:avLst/>
          </a:prstGeom>
        </p:spPr>
        <p:txBody>
          <a:bodyPr lIns="0" tIns="0" rIns="0" bIns="0"/>
          <a:lstStyle/>
          <a:p>
            <a:r>
              <a:rPr lang="nb-NO"/>
              <a:t>Klikk for å redigere tittelstil</a:t>
            </a:r>
          </a:p>
        </p:txBody>
      </p:sp>
      <p:sp>
        <p:nvSpPr>
          <p:cNvPr id="3" name="Plassholder for innhold 2">
            <a:extLst>
              <a:ext uri="{FF2B5EF4-FFF2-40B4-BE49-F238E27FC236}">
                <a16:creationId xmlns:a16="http://schemas.microsoft.com/office/drawing/2014/main" id="{47FA7063-C896-7742-AC3B-71CF47262BB4}"/>
              </a:ext>
            </a:extLst>
          </p:cNvPr>
          <p:cNvSpPr>
            <a:spLocks noGrp="1"/>
          </p:cNvSpPr>
          <p:nvPr>
            <p:ph sz="half" idx="1"/>
          </p:nvPr>
        </p:nvSpPr>
        <p:spPr>
          <a:xfrm>
            <a:off x="550863" y="1628772"/>
            <a:ext cx="5400675" cy="4429099"/>
          </a:xfrm>
          <a:prstGeom prst="rect">
            <a:avLst/>
          </a:prstGeom>
        </p:spPr>
        <p:txBody>
          <a:bodyPr lIns="0" tIns="0" rIns="0" bIns="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a:extLst>
              <a:ext uri="{FF2B5EF4-FFF2-40B4-BE49-F238E27FC236}">
                <a16:creationId xmlns:a16="http://schemas.microsoft.com/office/drawing/2014/main" id="{0B54CBF2-7EA2-F844-9A17-3BB55974199A}"/>
              </a:ext>
            </a:extLst>
          </p:cNvPr>
          <p:cNvSpPr>
            <a:spLocks noGrp="1"/>
          </p:cNvSpPr>
          <p:nvPr>
            <p:ph type="ftr" sz="quarter" idx="11"/>
          </p:nvPr>
        </p:nvSpPr>
        <p:spPr/>
        <p:txBody>
          <a:bodyPr/>
          <a:lstStyle/>
          <a:p>
            <a:endParaRPr lang="nb-NO"/>
          </a:p>
        </p:txBody>
      </p:sp>
      <p:sp>
        <p:nvSpPr>
          <p:cNvPr id="9" name="Plassholder for bilde 7">
            <a:extLst>
              <a:ext uri="{FF2B5EF4-FFF2-40B4-BE49-F238E27FC236}">
                <a16:creationId xmlns:a16="http://schemas.microsoft.com/office/drawing/2014/main" id="{037A421B-C91E-244B-8A4A-17CE5E89765D}"/>
              </a:ext>
            </a:extLst>
          </p:cNvPr>
          <p:cNvSpPr>
            <a:spLocks noGrp="1"/>
          </p:cNvSpPr>
          <p:nvPr>
            <p:ph type="pic" sz="quarter" idx="13"/>
          </p:nvPr>
        </p:nvSpPr>
        <p:spPr>
          <a:xfrm>
            <a:off x="6240462" y="1628775"/>
            <a:ext cx="5396754" cy="4429125"/>
          </a:xfrm>
          <a:prstGeom prst="rect">
            <a:avLst/>
          </a:prstGeom>
          <a:solidFill>
            <a:schemeClr val="bg1">
              <a:lumMod val="95000"/>
            </a:schemeClr>
          </a:solidFill>
        </p:spPr>
        <p:txBody>
          <a:bodyPr tIns="576072"/>
          <a:lstStyle>
            <a:lvl1pPr marL="0" indent="0" algn="ctr" defTabSz="685800" rtl="0" eaLnBrk="1" latinLnBrk="0" hangingPunct="1">
              <a:lnSpc>
                <a:spcPct val="100000"/>
              </a:lnSpc>
              <a:spcBef>
                <a:spcPts val="300"/>
              </a:spcBef>
              <a:buFont typeface="Arial" panose="020B0604020202020204" pitchFamily="34" charset="0"/>
              <a:buNone/>
              <a:defRPr sz="1200">
                <a:solidFill>
                  <a:srgbClr val="002E5A"/>
                </a:solidFill>
              </a:defRPr>
            </a:lvl1pPr>
          </a:lstStyle>
          <a:p>
            <a:r>
              <a:rPr lang="nb-NO"/>
              <a:t>Klikk på ikonet for å legge til et bilde</a:t>
            </a:r>
          </a:p>
        </p:txBody>
      </p:sp>
    </p:spTree>
    <p:extLst>
      <p:ext uri="{BB962C8B-B14F-4D97-AF65-F5344CB8AC3E}">
        <p14:creationId xmlns:p14="http://schemas.microsoft.com/office/powerpoint/2010/main" val="219642870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kstsider - 7">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09690F6-40D3-7748-BAF8-13CCFD38C101}"/>
              </a:ext>
            </a:extLst>
          </p:cNvPr>
          <p:cNvSpPr>
            <a:spLocks noGrp="1"/>
          </p:cNvSpPr>
          <p:nvPr>
            <p:ph type="title"/>
          </p:nvPr>
        </p:nvSpPr>
        <p:spPr>
          <a:xfrm>
            <a:off x="550863" y="296413"/>
            <a:ext cx="8731527" cy="972000"/>
          </a:xfrm>
          <a:prstGeom prst="rect">
            <a:avLst/>
          </a:prstGeom>
        </p:spPr>
        <p:txBody>
          <a:bodyPr lIns="0" tIns="0" rIns="0" bIns="0"/>
          <a:lstStyle/>
          <a:p>
            <a:r>
              <a:rPr lang="nb-NO"/>
              <a:t>Klikk for å redigere tittelstil</a:t>
            </a:r>
          </a:p>
        </p:txBody>
      </p:sp>
      <p:sp>
        <p:nvSpPr>
          <p:cNvPr id="3" name="Plassholder for innhold 2">
            <a:extLst>
              <a:ext uri="{FF2B5EF4-FFF2-40B4-BE49-F238E27FC236}">
                <a16:creationId xmlns:a16="http://schemas.microsoft.com/office/drawing/2014/main" id="{47FA7063-C896-7742-AC3B-71CF47262BB4}"/>
              </a:ext>
            </a:extLst>
          </p:cNvPr>
          <p:cNvSpPr>
            <a:spLocks noGrp="1"/>
          </p:cNvSpPr>
          <p:nvPr>
            <p:ph sz="half" idx="1"/>
          </p:nvPr>
        </p:nvSpPr>
        <p:spPr>
          <a:xfrm>
            <a:off x="6240462" y="1628774"/>
            <a:ext cx="5400676" cy="4429149"/>
          </a:xfrm>
          <a:prstGeom prst="rect">
            <a:avLst/>
          </a:prstGeom>
        </p:spPr>
        <p:txBody>
          <a:bodyPr lIns="0" tIns="0" rIns="0" bIns="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a:extLst>
              <a:ext uri="{FF2B5EF4-FFF2-40B4-BE49-F238E27FC236}">
                <a16:creationId xmlns:a16="http://schemas.microsoft.com/office/drawing/2014/main" id="{0B54CBF2-7EA2-F844-9A17-3BB55974199A}"/>
              </a:ext>
            </a:extLst>
          </p:cNvPr>
          <p:cNvSpPr>
            <a:spLocks noGrp="1"/>
          </p:cNvSpPr>
          <p:nvPr>
            <p:ph type="ftr" sz="quarter" idx="11"/>
          </p:nvPr>
        </p:nvSpPr>
        <p:spPr/>
        <p:txBody>
          <a:bodyPr/>
          <a:lstStyle/>
          <a:p>
            <a:endParaRPr lang="nb-NO"/>
          </a:p>
        </p:txBody>
      </p:sp>
      <p:sp>
        <p:nvSpPr>
          <p:cNvPr id="9" name="Plassholder for bilde 7">
            <a:extLst>
              <a:ext uri="{FF2B5EF4-FFF2-40B4-BE49-F238E27FC236}">
                <a16:creationId xmlns:a16="http://schemas.microsoft.com/office/drawing/2014/main" id="{037A421B-C91E-244B-8A4A-17CE5E89765D}"/>
              </a:ext>
            </a:extLst>
          </p:cNvPr>
          <p:cNvSpPr>
            <a:spLocks noGrp="1"/>
          </p:cNvSpPr>
          <p:nvPr>
            <p:ph type="pic" sz="quarter" idx="13"/>
          </p:nvPr>
        </p:nvSpPr>
        <p:spPr>
          <a:xfrm>
            <a:off x="550863" y="1630294"/>
            <a:ext cx="5400676" cy="4427606"/>
          </a:xfrm>
          <a:prstGeom prst="rect">
            <a:avLst/>
          </a:prstGeom>
          <a:solidFill>
            <a:schemeClr val="bg1">
              <a:lumMod val="95000"/>
            </a:schemeClr>
          </a:solidFill>
        </p:spPr>
        <p:txBody>
          <a:bodyPr tIns="576072"/>
          <a:lstStyle>
            <a:lvl1pPr marL="0" indent="0" algn="ctr" defTabSz="685800" rtl="0" eaLnBrk="1" latinLnBrk="0" hangingPunct="1">
              <a:lnSpc>
                <a:spcPct val="100000"/>
              </a:lnSpc>
              <a:spcBef>
                <a:spcPts val="300"/>
              </a:spcBef>
              <a:buFont typeface="Arial" panose="020B0604020202020204" pitchFamily="34" charset="0"/>
              <a:buNone/>
              <a:defRPr sz="1200"/>
            </a:lvl1pPr>
          </a:lstStyle>
          <a:p>
            <a:r>
              <a:rPr lang="nb-NO"/>
              <a:t>Klikk på ikonet for å legge til et bilde</a:t>
            </a:r>
          </a:p>
        </p:txBody>
      </p:sp>
    </p:spTree>
    <p:extLst>
      <p:ext uri="{BB962C8B-B14F-4D97-AF65-F5344CB8AC3E}">
        <p14:creationId xmlns:p14="http://schemas.microsoft.com/office/powerpoint/2010/main" val="3608940242"/>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kstsider - 8">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09690F6-40D3-7748-BAF8-13CCFD38C101}"/>
              </a:ext>
            </a:extLst>
          </p:cNvPr>
          <p:cNvSpPr>
            <a:spLocks noGrp="1"/>
          </p:cNvSpPr>
          <p:nvPr>
            <p:ph type="title"/>
          </p:nvPr>
        </p:nvSpPr>
        <p:spPr>
          <a:xfrm>
            <a:off x="550862" y="296413"/>
            <a:ext cx="8731528" cy="972000"/>
          </a:xfrm>
          <a:prstGeom prst="rect">
            <a:avLst/>
          </a:prstGeom>
        </p:spPr>
        <p:txBody>
          <a:bodyPr lIns="0" tIns="0" rIns="0" bIns="0"/>
          <a:lstStyle/>
          <a:p>
            <a:r>
              <a:rPr lang="nb-NO"/>
              <a:t>Klikk for å redigere tittelstil</a:t>
            </a:r>
          </a:p>
        </p:txBody>
      </p:sp>
      <p:sp>
        <p:nvSpPr>
          <p:cNvPr id="6" name="Plassholder for bunntekst 5">
            <a:extLst>
              <a:ext uri="{FF2B5EF4-FFF2-40B4-BE49-F238E27FC236}">
                <a16:creationId xmlns:a16="http://schemas.microsoft.com/office/drawing/2014/main" id="{0B54CBF2-7EA2-F844-9A17-3BB55974199A}"/>
              </a:ext>
            </a:extLst>
          </p:cNvPr>
          <p:cNvSpPr>
            <a:spLocks noGrp="1"/>
          </p:cNvSpPr>
          <p:nvPr>
            <p:ph type="ftr" sz="quarter" idx="11"/>
          </p:nvPr>
        </p:nvSpPr>
        <p:spPr/>
        <p:txBody>
          <a:bodyPr/>
          <a:lstStyle/>
          <a:p>
            <a:endParaRPr lang="nb-NO"/>
          </a:p>
        </p:txBody>
      </p:sp>
      <p:sp>
        <p:nvSpPr>
          <p:cNvPr id="9" name="Plassholder for bilde 7">
            <a:extLst>
              <a:ext uri="{FF2B5EF4-FFF2-40B4-BE49-F238E27FC236}">
                <a16:creationId xmlns:a16="http://schemas.microsoft.com/office/drawing/2014/main" id="{037A421B-C91E-244B-8A4A-17CE5E89765D}"/>
              </a:ext>
            </a:extLst>
          </p:cNvPr>
          <p:cNvSpPr>
            <a:spLocks noGrp="1"/>
          </p:cNvSpPr>
          <p:nvPr>
            <p:ph type="pic" sz="quarter" idx="13"/>
          </p:nvPr>
        </p:nvSpPr>
        <p:spPr>
          <a:xfrm>
            <a:off x="550864" y="1628775"/>
            <a:ext cx="11086352" cy="4429125"/>
          </a:xfrm>
          <a:prstGeom prst="rect">
            <a:avLst/>
          </a:prstGeom>
          <a:solidFill>
            <a:schemeClr val="bg1">
              <a:lumMod val="95000"/>
            </a:schemeClr>
          </a:solidFill>
        </p:spPr>
        <p:txBody>
          <a:bodyPr tIns="576072"/>
          <a:lstStyle>
            <a:lvl1pPr marL="0" indent="0" algn="ctr" defTabSz="685800" rtl="0" eaLnBrk="1" latinLnBrk="0" hangingPunct="1">
              <a:lnSpc>
                <a:spcPct val="100000"/>
              </a:lnSpc>
              <a:spcBef>
                <a:spcPts val="300"/>
              </a:spcBef>
              <a:buFont typeface="Arial" panose="020B0604020202020204" pitchFamily="34" charset="0"/>
              <a:buNone/>
              <a:defRPr sz="1200"/>
            </a:lvl1pPr>
          </a:lstStyle>
          <a:p>
            <a:r>
              <a:rPr lang="nb-NO"/>
              <a:t>Klikk på ikonet for å legge til et bilde</a:t>
            </a:r>
          </a:p>
        </p:txBody>
      </p:sp>
    </p:spTree>
    <p:extLst>
      <p:ext uri="{BB962C8B-B14F-4D97-AF65-F5344CB8AC3E}">
        <p14:creationId xmlns:p14="http://schemas.microsoft.com/office/powerpoint/2010/main" val="2856306631"/>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tellysbilde med bilde og VANN">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1EEB9F85-A220-3543-AF5C-DF131C488C83}"/>
              </a:ext>
            </a:extLst>
          </p:cNvPr>
          <p:cNvSpPr>
            <a:spLocks noGrp="1"/>
          </p:cNvSpPr>
          <p:nvPr>
            <p:ph type="pic" sz="quarter" idx="10"/>
          </p:nvPr>
        </p:nvSpPr>
        <p:spPr>
          <a:xfrm>
            <a:off x="0" y="1412875"/>
            <a:ext cx="12192000" cy="5445125"/>
          </a:xfrm>
          <a:solidFill>
            <a:schemeClr val="bg1">
              <a:lumMod val="95000"/>
            </a:schemeClr>
          </a:solidFill>
        </p:spPr>
        <p:txBody>
          <a:bodyPr lIns="360000" tIns="360000" rIns="360000" bIns="360000" anchor="b"/>
          <a:lstStyle>
            <a:lvl1pPr marL="342900" indent="-342900" algn="l" defTabSz="914400" rtl="0" eaLnBrk="1" latinLnBrk="0" hangingPunct="1">
              <a:lnSpc>
                <a:spcPct val="100000"/>
              </a:lnSpc>
              <a:spcBef>
                <a:spcPts val="1000"/>
              </a:spcBef>
              <a:buFontTx/>
              <a:buNone/>
              <a:defRPr>
                <a:solidFill>
                  <a:schemeClr val="bg1">
                    <a:lumMod val="75000"/>
                  </a:schemeClr>
                </a:solidFill>
              </a:defRPr>
            </a:lvl1pPr>
          </a:lstStyle>
          <a:p>
            <a:pPr marL="0" indent="0" algn="l" defTabSz="914400" rtl="0" eaLnBrk="1" latinLnBrk="0" hangingPunct="1">
              <a:lnSpc>
                <a:spcPct val="100000"/>
              </a:lnSpc>
              <a:spcBef>
                <a:spcPts val="1000"/>
              </a:spcBef>
              <a:buFont typeface="Arial" panose="020B0604020202020204" pitchFamily="34" charset="0"/>
              <a:buNone/>
            </a:pPr>
            <a:r>
              <a:rPr lang="nb-NO"/>
              <a:t>Klikk på ikonet for å legge til et bilde</a:t>
            </a:r>
          </a:p>
        </p:txBody>
      </p:sp>
      <p:pic>
        <p:nvPicPr>
          <p:cNvPr id="15" name="Bilde 14">
            <a:extLst>
              <a:ext uri="{FF2B5EF4-FFF2-40B4-BE49-F238E27FC236}">
                <a16:creationId xmlns:a16="http://schemas.microsoft.com/office/drawing/2014/main" id="{78B6C8F4-23A8-D24D-8CC4-81825D60092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
            <a:ext cx="12191999" cy="1412875"/>
          </a:xfrm>
          <a:prstGeom prst="rect">
            <a:avLst/>
          </a:prstGeom>
        </p:spPr>
      </p:pic>
      <p:sp>
        <p:nvSpPr>
          <p:cNvPr id="9" name="Tittel 1">
            <a:extLst>
              <a:ext uri="{FF2B5EF4-FFF2-40B4-BE49-F238E27FC236}">
                <a16:creationId xmlns:a16="http://schemas.microsoft.com/office/drawing/2014/main" id="{A9CD20FD-E191-004E-BA96-8DA90A8B4F1A}"/>
              </a:ext>
            </a:extLst>
          </p:cNvPr>
          <p:cNvSpPr>
            <a:spLocks noGrp="1"/>
          </p:cNvSpPr>
          <p:nvPr>
            <p:ph type="ctrTitle"/>
          </p:nvPr>
        </p:nvSpPr>
        <p:spPr>
          <a:xfrm>
            <a:off x="1200149" y="2407519"/>
            <a:ext cx="10164763" cy="1021481"/>
          </a:xfrm>
        </p:spPr>
        <p:txBody>
          <a:bodyPr anchor="b"/>
          <a:lstStyle>
            <a:lvl1pPr algn="l">
              <a:lnSpc>
                <a:spcPct val="100000"/>
              </a:lnSpc>
              <a:defRPr sz="4000">
                <a:solidFill>
                  <a:schemeClr val="bg1"/>
                </a:solidFill>
              </a:defRPr>
            </a:lvl1pPr>
          </a:lstStyle>
          <a:p>
            <a:r>
              <a:rPr lang="nb-NO"/>
              <a:t>Klikk for å redigere tittelstil</a:t>
            </a:r>
            <a:endParaRPr lang="en-GB"/>
          </a:p>
        </p:txBody>
      </p:sp>
      <p:sp>
        <p:nvSpPr>
          <p:cNvPr id="12" name="Undertittel 2">
            <a:extLst>
              <a:ext uri="{FF2B5EF4-FFF2-40B4-BE49-F238E27FC236}">
                <a16:creationId xmlns:a16="http://schemas.microsoft.com/office/drawing/2014/main" id="{D91B7BBF-85E4-F249-8305-0FC3BDB47965}"/>
              </a:ext>
            </a:extLst>
          </p:cNvPr>
          <p:cNvSpPr>
            <a:spLocks noGrp="1"/>
          </p:cNvSpPr>
          <p:nvPr>
            <p:ph type="subTitle" idx="1"/>
          </p:nvPr>
        </p:nvSpPr>
        <p:spPr>
          <a:xfrm>
            <a:off x="1193800" y="3594627"/>
            <a:ext cx="10171112" cy="1541688"/>
          </a:xfrm>
        </p:spPr>
        <p:txBody>
          <a:bodyPr/>
          <a:lstStyle>
            <a:lvl1pPr marL="0" indent="0" algn="l">
              <a:lnSpc>
                <a:spcPct val="1000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GB"/>
          </a:p>
        </p:txBody>
      </p:sp>
      <p:pic>
        <p:nvPicPr>
          <p:cNvPr id="11" name="Bilde 10">
            <a:extLst>
              <a:ext uri="{FF2B5EF4-FFF2-40B4-BE49-F238E27FC236}">
                <a16:creationId xmlns:a16="http://schemas.microsoft.com/office/drawing/2014/main" id="{69FC0B4B-00AB-8044-8BAF-EA14D4439A3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4529" y="294152"/>
            <a:ext cx="2922838" cy="905668"/>
          </a:xfrm>
          <a:prstGeom prst="rect">
            <a:avLst/>
          </a:prstGeom>
        </p:spPr>
      </p:pic>
    </p:spTree>
    <p:extLst>
      <p:ext uri="{BB962C8B-B14F-4D97-AF65-F5344CB8AC3E}">
        <p14:creationId xmlns:p14="http://schemas.microsoft.com/office/powerpoint/2010/main" val="3106210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kstsider - 9">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5EA37A1-4E7B-7F40-B895-98A950D119A6}"/>
              </a:ext>
            </a:extLst>
          </p:cNvPr>
          <p:cNvSpPr>
            <a:spLocks noGrp="1"/>
          </p:cNvSpPr>
          <p:nvPr>
            <p:ph type="title"/>
          </p:nvPr>
        </p:nvSpPr>
        <p:spPr>
          <a:xfrm>
            <a:off x="550863" y="296413"/>
            <a:ext cx="8731527" cy="972000"/>
          </a:xfrm>
          <a:prstGeom prst="rect">
            <a:avLst/>
          </a:prstGeom>
        </p:spPr>
        <p:txBody>
          <a:bodyPr lIns="0" tIns="0" rIns="0" bIns="0" anchor="b">
            <a:normAutofit/>
          </a:bodyPr>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F8FBAC04-10F2-5B4C-B84B-B190506E908D}"/>
              </a:ext>
            </a:extLst>
          </p:cNvPr>
          <p:cNvSpPr>
            <a:spLocks noGrp="1"/>
          </p:cNvSpPr>
          <p:nvPr>
            <p:ph idx="1"/>
          </p:nvPr>
        </p:nvSpPr>
        <p:spPr>
          <a:xfrm>
            <a:off x="550864" y="1628774"/>
            <a:ext cx="6457950" cy="4429125"/>
          </a:xfrm>
          <a:prstGeom prst="rect">
            <a:avLst/>
          </a:prstGeom>
        </p:spPr>
        <p:txBody>
          <a:bodyPr lIns="0" tIns="0" rIns="0" bIns="0">
            <a:normAutofit/>
          </a:bodyPr>
          <a:lstStyle>
            <a:lvl1pPr>
              <a:defRPr sz="2200"/>
            </a:lvl1pPr>
            <a:lvl2pPr>
              <a:defRPr sz="2000"/>
            </a:lvl2pPr>
            <a:lvl3pPr>
              <a:defRPr sz="2000"/>
            </a:lvl3pPr>
            <a:lvl4pPr>
              <a:defRPr sz="1800"/>
            </a:lvl4pPr>
            <a:lvl5pPr>
              <a:defRPr sz="18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a:extLst>
              <a:ext uri="{FF2B5EF4-FFF2-40B4-BE49-F238E27FC236}">
                <a16:creationId xmlns:a16="http://schemas.microsoft.com/office/drawing/2014/main" id="{AD7FBA83-2013-3244-ADB9-1DF2648EB4BA}"/>
              </a:ext>
            </a:extLst>
          </p:cNvPr>
          <p:cNvSpPr>
            <a:spLocks noGrp="1"/>
          </p:cNvSpPr>
          <p:nvPr>
            <p:ph type="ftr" sz="quarter" idx="11"/>
          </p:nvPr>
        </p:nvSpPr>
        <p:spPr/>
        <p:txBody>
          <a:bodyPr/>
          <a:lstStyle/>
          <a:p>
            <a:endParaRPr lang="nb-NO"/>
          </a:p>
        </p:txBody>
      </p:sp>
      <p:sp>
        <p:nvSpPr>
          <p:cNvPr id="10" name="Plassholder for bilde 7">
            <a:extLst>
              <a:ext uri="{FF2B5EF4-FFF2-40B4-BE49-F238E27FC236}">
                <a16:creationId xmlns:a16="http://schemas.microsoft.com/office/drawing/2014/main" id="{0FE40B3C-6EF2-C948-BEAC-57792B166ABF}"/>
              </a:ext>
            </a:extLst>
          </p:cNvPr>
          <p:cNvSpPr>
            <a:spLocks noGrp="1"/>
          </p:cNvSpPr>
          <p:nvPr>
            <p:ph type="pic" sz="quarter" idx="13"/>
          </p:nvPr>
        </p:nvSpPr>
        <p:spPr>
          <a:xfrm>
            <a:off x="7297738" y="1628775"/>
            <a:ext cx="4343400" cy="4429124"/>
          </a:xfrm>
          <a:prstGeom prst="rect">
            <a:avLst/>
          </a:prstGeom>
          <a:solidFill>
            <a:schemeClr val="bg1">
              <a:lumMod val="95000"/>
            </a:schemeClr>
          </a:solidFill>
        </p:spPr>
        <p:txBody>
          <a:bodyPr tIns="576072"/>
          <a:lstStyle>
            <a:lvl1pPr marL="0" indent="0" algn="ctr" defTabSz="685800" rtl="0" eaLnBrk="1" latinLnBrk="0" hangingPunct="1">
              <a:lnSpc>
                <a:spcPct val="100000"/>
              </a:lnSpc>
              <a:spcBef>
                <a:spcPts val="300"/>
              </a:spcBef>
              <a:buFont typeface="Arial" panose="020B0604020202020204" pitchFamily="34" charset="0"/>
              <a:buNone/>
              <a:defRPr sz="1200"/>
            </a:lvl1pPr>
          </a:lstStyle>
          <a:p>
            <a:r>
              <a:rPr lang="nb-NO"/>
              <a:t>Klikk på ikonet for å legge til et bilde</a:t>
            </a:r>
          </a:p>
        </p:txBody>
      </p:sp>
    </p:spTree>
    <p:extLst>
      <p:ext uri="{BB962C8B-B14F-4D97-AF65-F5344CB8AC3E}">
        <p14:creationId xmlns:p14="http://schemas.microsoft.com/office/powerpoint/2010/main" val="32522899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kstsider - 10">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5EA37A1-4E7B-7F40-B895-98A950D119A6}"/>
              </a:ext>
            </a:extLst>
          </p:cNvPr>
          <p:cNvSpPr>
            <a:spLocks noGrp="1"/>
          </p:cNvSpPr>
          <p:nvPr>
            <p:ph type="title"/>
          </p:nvPr>
        </p:nvSpPr>
        <p:spPr>
          <a:xfrm>
            <a:off x="550863" y="296413"/>
            <a:ext cx="8731527" cy="972000"/>
          </a:xfrm>
          <a:prstGeom prst="rect">
            <a:avLst/>
          </a:prstGeom>
        </p:spPr>
        <p:txBody>
          <a:bodyPr lIns="0" tIns="0" rIns="0" bIns="0" anchor="b">
            <a:normAutofit/>
          </a:bodyPr>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F8FBAC04-10F2-5B4C-B84B-B190506E908D}"/>
              </a:ext>
            </a:extLst>
          </p:cNvPr>
          <p:cNvSpPr>
            <a:spLocks noGrp="1"/>
          </p:cNvSpPr>
          <p:nvPr>
            <p:ph idx="1"/>
          </p:nvPr>
        </p:nvSpPr>
        <p:spPr>
          <a:xfrm>
            <a:off x="5183188" y="1628775"/>
            <a:ext cx="6457950" cy="4429124"/>
          </a:xfrm>
          <a:prstGeom prst="rect">
            <a:avLst/>
          </a:prstGeom>
        </p:spPr>
        <p:txBody>
          <a:bodyPr lIns="0" tIns="0" rIns="0" bIns="0">
            <a:normAutofit/>
          </a:bodyPr>
          <a:lstStyle>
            <a:lvl1pPr>
              <a:defRPr sz="2200"/>
            </a:lvl1pPr>
            <a:lvl2pPr>
              <a:defRPr sz="2000"/>
            </a:lvl2pPr>
            <a:lvl3pPr>
              <a:defRPr sz="2000"/>
            </a:lvl3pPr>
            <a:lvl4pPr>
              <a:defRPr sz="1800"/>
            </a:lvl4pPr>
            <a:lvl5pPr>
              <a:defRPr sz="18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a:extLst>
              <a:ext uri="{FF2B5EF4-FFF2-40B4-BE49-F238E27FC236}">
                <a16:creationId xmlns:a16="http://schemas.microsoft.com/office/drawing/2014/main" id="{AD7FBA83-2013-3244-ADB9-1DF2648EB4BA}"/>
              </a:ext>
            </a:extLst>
          </p:cNvPr>
          <p:cNvSpPr>
            <a:spLocks noGrp="1"/>
          </p:cNvSpPr>
          <p:nvPr>
            <p:ph type="ftr" sz="quarter" idx="11"/>
          </p:nvPr>
        </p:nvSpPr>
        <p:spPr/>
        <p:txBody>
          <a:bodyPr/>
          <a:lstStyle/>
          <a:p>
            <a:endParaRPr lang="nb-NO"/>
          </a:p>
        </p:txBody>
      </p:sp>
      <p:sp>
        <p:nvSpPr>
          <p:cNvPr id="10" name="Plassholder for bilde 7">
            <a:extLst>
              <a:ext uri="{FF2B5EF4-FFF2-40B4-BE49-F238E27FC236}">
                <a16:creationId xmlns:a16="http://schemas.microsoft.com/office/drawing/2014/main" id="{0FE40B3C-6EF2-C948-BEAC-57792B166ABF}"/>
              </a:ext>
            </a:extLst>
          </p:cNvPr>
          <p:cNvSpPr>
            <a:spLocks noGrp="1"/>
          </p:cNvSpPr>
          <p:nvPr>
            <p:ph type="pic" sz="quarter" idx="13"/>
          </p:nvPr>
        </p:nvSpPr>
        <p:spPr>
          <a:xfrm>
            <a:off x="550863" y="1628775"/>
            <a:ext cx="4343400" cy="4429123"/>
          </a:xfrm>
          <a:prstGeom prst="rect">
            <a:avLst/>
          </a:prstGeom>
          <a:solidFill>
            <a:schemeClr val="bg1">
              <a:lumMod val="95000"/>
            </a:schemeClr>
          </a:solidFill>
        </p:spPr>
        <p:txBody>
          <a:bodyPr tIns="576072"/>
          <a:lstStyle>
            <a:lvl1pPr marL="0" indent="0" algn="ctr" defTabSz="685800" rtl="0" eaLnBrk="1" latinLnBrk="0" hangingPunct="1">
              <a:lnSpc>
                <a:spcPct val="100000"/>
              </a:lnSpc>
              <a:spcBef>
                <a:spcPts val="300"/>
              </a:spcBef>
              <a:buFont typeface="Arial" panose="020B0604020202020204" pitchFamily="34" charset="0"/>
              <a:buNone/>
              <a:defRPr sz="1200"/>
            </a:lvl1pPr>
          </a:lstStyle>
          <a:p>
            <a:r>
              <a:rPr lang="nb-NO"/>
              <a:t>Klikk på ikonet for å legge til et bilde</a:t>
            </a:r>
          </a:p>
        </p:txBody>
      </p:sp>
    </p:spTree>
    <p:extLst>
      <p:ext uri="{BB962C8B-B14F-4D97-AF65-F5344CB8AC3E}">
        <p14:creationId xmlns:p14="http://schemas.microsoft.com/office/powerpoint/2010/main" val="32024630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Tekstsider - 11">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5EA37A1-4E7B-7F40-B895-98A950D119A6}"/>
              </a:ext>
            </a:extLst>
          </p:cNvPr>
          <p:cNvSpPr>
            <a:spLocks noGrp="1"/>
          </p:cNvSpPr>
          <p:nvPr>
            <p:ph type="title"/>
          </p:nvPr>
        </p:nvSpPr>
        <p:spPr>
          <a:xfrm>
            <a:off x="550863" y="296413"/>
            <a:ext cx="8731527" cy="972000"/>
          </a:xfrm>
          <a:prstGeom prst="rect">
            <a:avLst/>
          </a:prstGeom>
        </p:spPr>
        <p:txBody>
          <a:bodyPr lIns="0" tIns="0" rIns="0" bIns="0" anchor="b">
            <a:normAutofit/>
          </a:bodyPr>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F8FBAC04-10F2-5B4C-B84B-B190506E908D}"/>
              </a:ext>
            </a:extLst>
          </p:cNvPr>
          <p:cNvSpPr>
            <a:spLocks noGrp="1"/>
          </p:cNvSpPr>
          <p:nvPr>
            <p:ph idx="1"/>
          </p:nvPr>
        </p:nvSpPr>
        <p:spPr>
          <a:xfrm>
            <a:off x="5060951" y="1628775"/>
            <a:ext cx="6580187" cy="4429125"/>
          </a:xfrm>
          <a:prstGeom prst="rect">
            <a:avLst/>
          </a:prstGeom>
        </p:spPr>
        <p:txBody>
          <a:bodyPr lIns="0" tIns="0" rIns="0" bIns="0">
            <a:normAutofit/>
          </a:bodyPr>
          <a:lstStyle>
            <a:lvl1pPr>
              <a:defRPr sz="2200"/>
            </a:lvl1pPr>
            <a:lvl2pPr>
              <a:defRPr sz="2000"/>
            </a:lvl2pPr>
            <a:lvl3pPr>
              <a:defRPr sz="2000"/>
            </a:lvl3pPr>
            <a:lvl4pPr>
              <a:defRPr sz="1800"/>
            </a:lvl4pPr>
            <a:lvl5pPr>
              <a:defRPr sz="18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E9B235EA-9644-184C-9FBF-78C3A63237F5}"/>
              </a:ext>
            </a:extLst>
          </p:cNvPr>
          <p:cNvSpPr>
            <a:spLocks noGrp="1"/>
          </p:cNvSpPr>
          <p:nvPr>
            <p:ph type="body" sz="half" idx="2"/>
          </p:nvPr>
        </p:nvSpPr>
        <p:spPr>
          <a:xfrm>
            <a:off x="550863" y="1627879"/>
            <a:ext cx="4221163" cy="4438368"/>
          </a:xfrm>
          <a:prstGeom prst="rect">
            <a:avLst/>
          </a:prstGeom>
        </p:spPr>
        <p:txBody>
          <a:bodyPr lIns="0" tIns="0" rIns="0" bIns="0">
            <a:normAutofit/>
          </a:bodyPr>
          <a:lstStyle>
            <a:lvl1pPr marL="0" indent="0">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6" name="Plassholder for bunntekst 5">
            <a:extLst>
              <a:ext uri="{FF2B5EF4-FFF2-40B4-BE49-F238E27FC236}">
                <a16:creationId xmlns:a16="http://schemas.microsoft.com/office/drawing/2014/main" id="{AD7FBA83-2013-3244-ADB9-1DF2648EB4BA}"/>
              </a:ext>
            </a:extLst>
          </p:cNvPr>
          <p:cNvSpPr>
            <a:spLocks noGrp="1"/>
          </p:cNvSpPr>
          <p:nvPr>
            <p:ph type="ftr" sz="quarter" idx="11"/>
          </p:nvPr>
        </p:nvSpPr>
        <p:spPr/>
        <p:txBody>
          <a:bodyPr/>
          <a:lstStyle/>
          <a:p>
            <a:endParaRPr lang="nb-NO"/>
          </a:p>
        </p:txBody>
      </p:sp>
    </p:spTree>
    <p:extLst>
      <p:ext uri="{BB962C8B-B14F-4D97-AF65-F5344CB8AC3E}">
        <p14:creationId xmlns:p14="http://schemas.microsoft.com/office/powerpoint/2010/main" val="31298238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kstsider - 12">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A85C763-FE68-3747-8F11-92B177B6F0EE}"/>
              </a:ext>
            </a:extLst>
          </p:cNvPr>
          <p:cNvSpPr>
            <a:spLocks noGrp="1"/>
          </p:cNvSpPr>
          <p:nvPr>
            <p:ph type="title"/>
          </p:nvPr>
        </p:nvSpPr>
        <p:spPr>
          <a:xfrm>
            <a:off x="550863" y="296413"/>
            <a:ext cx="8731527" cy="972000"/>
          </a:xfrm>
          <a:prstGeom prst="rect">
            <a:avLst/>
          </a:prstGeom>
        </p:spPr>
        <p:txBody>
          <a:bodyPr lIns="0" tIns="0" rIns="0" bIns="0" anchor="b">
            <a:normAutofit/>
          </a:bodyPr>
          <a:lstStyle>
            <a:lvl1pPr>
              <a:defRPr sz="3200">
                <a:solidFill>
                  <a:srgbClr val="004EA8"/>
                </a:solidFill>
              </a:defRPr>
            </a:lvl1pPr>
          </a:lstStyle>
          <a:p>
            <a:r>
              <a:rPr lang="nb-NO"/>
              <a:t>Klikk for å redigere tittelstil</a:t>
            </a:r>
          </a:p>
        </p:txBody>
      </p:sp>
      <p:sp>
        <p:nvSpPr>
          <p:cNvPr id="4" name="Plassholder for tekst 3">
            <a:extLst>
              <a:ext uri="{FF2B5EF4-FFF2-40B4-BE49-F238E27FC236}">
                <a16:creationId xmlns:a16="http://schemas.microsoft.com/office/drawing/2014/main" id="{F58198E4-B4F8-D847-A48A-14301A398A26}"/>
              </a:ext>
            </a:extLst>
          </p:cNvPr>
          <p:cNvSpPr>
            <a:spLocks noGrp="1"/>
          </p:cNvSpPr>
          <p:nvPr>
            <p:ph type="body" sz="half" idx="2"/>
          </p:nvPr>
        </p:nvSpPr>
        <p:spPr>
          <a:xfrm>
            <a:off x="550863" y="1627681"/>
            <a:ext cx="4260412" cy="4430255"/>
          </a:xfrm>
          <a:prstGeom prst="rect">
            <a:avLst/>
          </a:prstGeom>
        </p:spPr>
        <p:txBody>
          <a:bodyPr lIns="0" tIns="0" rIns="0" bIns="0">
            <a:normAutofit/>
          </a:bodyPr>
          <a:lstStyle>
            <a:lvl1pPr marL="0" indent="0">
              <a:buNone/>
              <a:defRPr sz="2200">
                <a:solidFill>
                  <a:schemeClr val="tx1">
                    <a:lumMod val="85000"/>
                    <a:lumOff val="1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6" name="Plassholder for bunntekst 5">
            <a:extLst>
              <a:ext uri="{FF2B5EF4-FFF2-40B4-BE49-F238E27FC236}">
                <a16:creationId xmlns:a16="http://schemas.microsoft.com/office/drawing/2014/main" id="{B4240D9E-7AFD-154D-A4CE-0F3CBB74C2F4}"/>
              </a:ext>
            </a:extLst>
          </p:cNvPr>
          <p:cNvSpPr>
            <a:spLocks noGrp="1"/>
          </p:cNvSpPr>
          <p:nvPr>
            <p:ph type="ftr" sz="quarter" idx="11"/>
          </p:nvPr>
        </p:nvSpPr>
        <p:spPr/>
        <p:txBody>
          <a:bodyPr/>
          <a:lstStyle/>
          <a:p>
            <a:endParaRPr lang="nb-NO"/>
          </a:p>
        </p:txBody>
      </p:sp>
      <p:sp>
        <p:nvSpPr>
          <p:cNvPr id="9" name="Plassholder for bilde 7">
            <a:extLst>
              <a:ext uri="{FF2B5EF4-FFF2-40B4-BE49-F238E27FC236}">
                <a16:creationId xmlns:a16="http://schemas.microsoft.com/office/drawing/2014/main" id="{F89D8EAC-7345-F144-9C4C-658DA9F08D96}"/>
              </a:ext>
            </a:extLst>
          </p:cNvPr>
          <p:cNvSpPr>
            <a:spLocks noGrp="1"/>
          </p:cNvSpPr>
          <p:nvPr>
            <p:ph type="pic" sz="quarter" idx="13"/>
          </p:nvPr>
        </p:nvSpPr>
        <p:spPr>
          <a:xfrm>
            <a:off x="5100200" y="1628775"/>
            <a:ext cx="6537016" cy="4429125"/>
          </a:xfrm>
          <a:prstGeom prst="rect">
            <a:avLst/>
          </a:prstGeom>
          <a:solidFill>
            <a:schemeClr val="bg1">
              <a:lumMod val="95000"/>
            </a:schemeClr>
          </a:solidFill>
        </p:spPr>
        <p:txBody>
          <a:bodyPr tIns="576072"/>
          <a:lstStyle>
            <a:lvl1pPr marL="0" indent="0" algn="ctr" defTabSz="685800" rtl="0" eaLnBrk="1" latinLnBrk="0" hangingPunct="1">
              <a:lnSpc>
                <a:spcPct val="100000"/>
              </a:lnSpc>
              <a:spcBef>
                <a:spcPts val="300"/>
              </a:spcBef>
              <a:buFont typeface="Arial" panose="020B0604020202020204" pitchFamily="34" charset="0"/>
              <a:buNone/>
              <a:defRPr sz="1200"/>
            </a:lvl1pPr>
          </a:lstStyle>
          <a:p>
            <a:r>
              <a:rPr lang="nb-NO"/>
              <a:t>Klikk på ikonet for å legge til et bilde</a:t>
            </a:r>
          </a:p>
        </p:txBody>
      </p:sp>
    </p:spTree>
    <p:extLst>
      <p:ext uri="{BB962C8B-B14F-4D97-AF65-F5344CB8AC3E}">
        <p14:creationId xmlns:p14="http://schemas.microsoft.com/office/powerpoint/2010/main" val="9049725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kstsider - 13">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A85C763-FE68-3747-8F11-92B177B6F0EE}"/>
              </a:ext>
            </a:extLst>
          </p:cNvPr>
          <p:cNvSpPr>
            <a:spLocks noGrp="1"/>
          </p:cNvSpPr>
          <p:nvPr>
            <p:ph type="title"/>
          </p:nvPr>
        </p:nvSpPr>
        <p:spPr>
          <a:xfrm>
            <a:off x="550863" y="296413"/>
            <a:ext cx="8731527" cy="972000"/>
          </a:xfrm>
          <a:prstGeom prst="rect">
            <a:avLst/>
          </a:prstGeom>
        </p:spPr>
        <p:txBody>
          <a:bodyPr lIns="0" tIns="0" rIns="0" bIns="0" anchor="b">
            <a:normAutofit/>
          </a:bodyPr>
          <a:lstStyle>
            <a:lvl1pPr>
              <a:defRPr sz="3200">
                <a:solidFill>
                  <a:srgbClr val="004EA8"/>
                </a:solidFill>
              </a:defRPr>
            </a:lvl1pPr>
          </a:lstStyle>
          <a:p>
            <a:r>
              <a:rPr lang="nb-NO"/>
              <a:t>Klikk for å redigere tittelstil</a:t>
            </a:r>
          </a:p>
        </p:txBody>
      </p:sp>
      <p:sp>
        <p:nvSpPr>
          <p:cNvPr id="4" name="Plassholder for tekst 3">
            <a:extLst>
              <a:ext uri="{FF2B5EF4-FFF2-40B4-BE49-F238E27FC236}">
                <a16:creationId xmlns:a16="http://schemas.microsoft.com/office/drawing/2014/main" id="{F58198E4-B4F8-D847-A48A-14301A398A26}"/>
              </a:ext>
            </a:extLst>
          </p:cNvPr>
          <p:cNvSpPr>
            <a:spLocks noGrp="1"/>
          </p:cNvSpPr>
          <p:nvPr>
            <p:ph type="body" sz="half" idx="2"/>
          </p:nvPr>
        </p:nvSpPr>
        <p:spPr>
          <a:xfrm>
            <a:off x="7380726" y="1627681"/>
            <a:ext cx="4260412" cy="4430255"/>
          </a:xfrm>
          <a:prstGeom prst="rect">
            <a:avLst/>
          </a:prstGeom>
        </p:spPr>
        <p:txBody>
          <a:bodyPr lIns="0" tIns="0" rIns="0" bIns="0">
            <a:normAutofit/>
          </a:bodyPr>
          <a:lstStyle>
            <a:lvl1pPr marL="0" indent="0">
              <a:buNone/>
              <a:defRPr sz="2200">
                <a:solidFill>
                  <a:schemeClr val="tx1">
                    <a:lumMod val="85000"/>
                    <a:lumOff val="1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6" name="Plassholder for bunntekst 5">
            <a:extLst>
              <a:ext uri="{FF2B5EF4-FFF2-40B4-BE49-F238E27FC236}">
                <a16:creationId xmlns:a16="http://schemas.microsoft.com/office/drawing/2014/main" id="{B4240D9E-7AFD-154D-A4CE-0F3CBB74C2F4}"/>
              </a:ext>
            </a:extLst>
          </p:cNvPr>
          <p:cNvSpPr>
            <a:spLocks noGrp="1"/>
          </p:cNvSpPr>
          <p:nvPr>
            <p:ph type="ftr" sz="quarter" idx="11"/>
          </p:nvPr>
        </p:nvSpPr>
        <p:spPr/>
        <p:txBody>
          <a:bodyPr/>
          <a:lstStyle/>
          <a:p>
            <a:endParaRPr lang="nb-NO"/>
          </a:p>
        </p:txBody>
      </p:sp>
      <p:sp>
        <p:nvSpPr>
          <p:cNvPr id="9" name="Plassholder for bilde 7">
            <a:extLst>
              <a:ext uri="{FF2B5EF4-FFF2-40B4-BE49-F238E27FC236}">
                <a16:creationId xmlns:a16="http://schemas.microsoft.com/office/drawing/2014/main" id="{F89D8EAC-7345-F144-9C4C-658DA9F08D96}"/>
              </a:ext>
            </a:extLst>
          </p:cNvPr>
          <p:cNvSpPr>
            <a:spLocks noGrp="1"/>
          </p:cNvSpPr>
          <p:nvPr>
            <p:ph type="pic" sz="quarter" idx="13"/>
          </p:nvPr>
        </p:nvSpPr>
        <p:spPr>
          <a:xfrm>
            <a:off x="550863" y="1628775"/>
            <a:ext cx="6537016" cy="4429125"/>
          </a:xfrm>
          <a:prstGeom prst="rect">
            <a:avLst/>
          </a:prstGeom>
          <a:solidFill>
            <a:schemeClr val="bg1">
              <a:lumMod val="95000"/>
            </a:schemeClr>
          </a:solidFill>
        </p:spPr>
        <p:txBody>
          <a:bodyPr tIns="576072"/>
          <a:lstStyle>
            <a:lvl1pPr marL="0" indent="0" algn="ctr" defTabSz="685800" rtl="0" eaLnBrk="1" latinLnBrk="0" hangingPunct="1">
              <a:lnSpc>
                <a:spcPct val="100000"/>
              </a:lnSpc>
              <a:spcBef>
                <a:spcPts val="300"/>
              </a:spcBef>
              <a:buFont typeface="Arial" panose="020B0604020202020204" pitchFamily="34" charset="0"/>
              <a:buNone/>
              <a:defRPr sz="1200"/>
            </a:lvl1pPr>
          </a:lstStyle>
          <a:p>
            <a:r>
              <a:rPr lang="nb-NO"/>
              <a:t>Klikk på ikonet for å legge til et bilde</a:t>
            </a:r>
          </a:p>
        </p:txBody>
      </p:sp>
    </p:spTree>
    <p:extLst>
      <p:ext uri="{BB962C8B-B14F-4D97-AF65-F5344CB8AC3E}">
        <p14:creationId xmlns:p14="http://schemas.microsoft.com/office/powerpoint/2010/main" val="19685963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kstsider - 14">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37B3117-02D4-9949-B6D8-43177C36873D}"/>
              </a:ext>
            </a:extLst>
          </p:cNvPr>
          <p:cNvSpPr>
            <a:spLocks noGrp="1"/>
          </p:cNvSpPr>
          <p:nvPr>
            <p:ph type="title"/>
          </p:nvPr>
        </p:nvSpPr>
        <p:spPr>
          <a:xfrm>
            <a:off x="550863" y="296413"/>
            <a:ext cx="8731527" cy="972000"/>
          </a:xfrm>
          <a:prstGeom prst="rect">
            <a:avLst/>
          </a:prstGeom>
        </p:spPr>
        <p:txBody>
          <a:bodyPr lIns="0" tIns="0" rIns="0" bIns="0"/>
          <a:lstStyle/>
          <a:p>
            <a:r>
              <a:rPr lang="nb-NO"/>
              <a:t>Klikk for å redigere tittelstil</a:t>
            </a:r>
          </a:p>
        </p:txBody>
      </p:sp>
      <p:sp>
        <p:nvSpPr>
          <p:cNvPr id="5" name="Plassholder for bunntekst 4">
            <a:extLst>
              <a:ext uri="{FF2B5EF4-FFF2-40B4-BE49-F238E27FC236}">
                <a16:creationId xmlns:a16="http://schemas.microsoft.com/office/drawing/2014/main" id="{B21B55C7-BE22-D345-A284-4F12547BDC28}"/>
              </a:ext>
            </a:extLst>
          </p:cNvPr>
          <p:cNvSpPr>
            <a:spLocks noGrp="1"/>
          </p:cNvSpPr>
          <p:nvPr>
            <p:ph type="ftr" sz="quarter" idx="11"/>
          </p:nvPr>
        </p:nvSpPr>
        <p:spPr/>
        <p:txBody>
          <a:bodyPr/>
          <a:lstStyle/>
          <a:p>
            <a:endParaRPr lang="nb-NO"/>
          </a:p>
        </p:txBody>
      </p:sp>
      <p:sp>
        <p:nvSpPr>
          <p:cNvPr id="8" name="Plassholder for bilde 7">
            <a:extLst>
              <a:ext uri="{FF2B5EF4-FFF2-40B4-BE49-F238E27FC236}">
                <a16:creationId xmlns:a16="http://schemas.microsoft.com/office/drawing/2014/main" id="{DCC085AE-C6D4-4E48-8554-57888637EE3F}"/>
              </a:ext>
            </a:extLst>
          </p:cNvPr>
          <p:cNvSpPr>
            <a:spLocks noGrp="1"/>
          </p:cNvSpPr>
          <p:nvPr>
            <p:ph type="pic" sz="quarter" idx="13"/>
          </p:nvPr>
        </p:nvSpPr>
        <p:spPr>
          <a:xfrm>
            <a:off x="550864" y="1628775"/>
            <a:ext cx="11090274" cy="4429125"/>
          </a:xfrm>
          <a:prstGeom prst="rect">
            <a:avLst/>
          </a:prstGeom>
          <a:solidFill>
            <a:schemeClr val="bg1">
              <a:lumMod val="95000"/>
            </a:schemeClr>
          </a:solidFill>
        </p:spPr>
        <p:txBody>
          <a:bodyPr tIns="576072"/>
          <a:lstStyle>
            <a:lvl1pPr marL="0" indent="0" algn="ctr" defTabSz="685800" rtl="0" eaLnBrk="1" latinLnBrk="0" hangingPunct="1">
              <a:lnSpc>
                <a:spcPct val="100000"/>
              </a:lnSpc>
              <a:spcBef>
                <a:spcPts val="300"/>
              </a:spcBef>
              <a:buFont typeface="Arial" panose="020B0604020202020204" pitchFamily="34" charset="0"/>
              <a:buNone/>
              <a:defRPr sz="1200"/>
            </a:lvl1pPr>
          </a:lstStyle>
          <a:p>
            <a:r>
              <a:rPr lang="nb-NO"/>
              <a:t>Klikk på ikonet for å legge til et bilde</a:t>
            </a:r>
          </a:p>
        </p:txBody>
      </p:sp>
    </p:spTree>
    <p:extLst>
      <p:ext uri="{BB962C8B-B14F-4D97-AF65-F5344CB8AC3E}">
        <p14:creationId xmlns:p14="http://schemas.microsoft.com/office/powerpoint/2010/main" val="13048087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ekstsider - 15">
    <p:spTree>
      <p:nvGrpSpPr>
        <p:cNvPr id="1" name=""/>
        <p:cNvGrpSpPr/>
        <p:nvPr/>
      </p:nvGrpSpPr>
      <p:grpSpPr>
        <a:xfrm>
          <a:off x="0" y="0"/>
          <a:ext cx="0" cy="0"/>
          <a:chOff x="0" y="0"/>
          <a:chExt cx="0" cy="0"/>
        </a:xfrm>
      </p:grpSpPr>
      <p:sp>
        <p:nvSpPr>
          <p:cNvPr id="6" name="Plassholder for bunntekst 5">
            <a:extLst>
              <a:ext uri="{FF2B5EF4-FFF2-40B4-BE49-F238E27FC236}">
                <a16:creationId xmlns:a16="http://schemas.microsoft.com/office/drawing/2014/main" id="{AD7FBA83-2013-3244-ADB9-1DF2648EB4BA}"/>
              </a:ext>
            </a:extLst>
          </p:cNvPr>
          <p:cNvSpPr>
            <a:spLocks noGrp="1"/>
          </p:cNvSpPr>
          <p:nvPr>
            <p:ph type="ftr" sz="quarter" idx="11"/>
          </p:nvPr>
        </p:nvSpPr>
        <p:spPr/>
        <p:txBody>
          <a:bodyPr/>
          <a:lstStyle/>
          <a:p>
            <a:endParaRPr lang="nb-NO"/>
          </a:p>
        </p:txBody>
      </p:sp>
      <p:sp>
        <p:nvSpPr>
          <p:cNvPr id="5" name="Plassholder for bilde 7">
            <a:extLst>
              <a:ext uri="{FF2B5EF4-FFF2-40B4-BE49-F238E27FC236}">
                <a16:creationId xmlns:a16="http://schemas.microsoft.com/office/drawing/2014/main" id="{CD9E766E-EA6E-E849-9F2E-ECC7F2A79C99}"/>
              </a:ext>
            </a:extLst>
          </p:cNvPr>
          <p:cNvSpPr>
            <a:spLocks noGrp="1"/>
          </p:cNvSpPr>
          <p:nvPr>
            <p:ph type="pic" sz="quarter" idx="13"/>
          </p:nvPr>
        </p:nvSpPr>
        <p:spPr>
          <a:xfrm>
            <a:off x="0" y="1"/>
            <a:ext cx="12192000" cy="6857999"/>
          </a:xfrm>
          <a:prstGeom prst="rect">
            <a:avLst/>
          </a:prstGeom>
          <a:solidFill>
            <a:schemeClr val="bg1">
              <a:lumMod val="95000"/>
            </a:schemeClr>
          </a:solidFill>
        </p:spPr>
        <p:txBody>
          <a:bodyPr tIns="576072"/>
          <a:lstStyle>
            <a:lvl1pPr marL="0" indent="0" algn="ctr" defTabSz="685800" rtl="0" eaLnBrk="1" latinLnBrk="0" hangingPunct="1">
              <a:lnSpc>
                <a:spcPct val="100000"/>
              </a:lnSpc>
              <a:spcBef>
                <a:spcPts val="300"/>
              </a:spcBef>
              <a:buFont typeface="Arial" panose="020B0604020202020204" pitchFamily="34" charset="0"/>
              <a:buNone/>
              <a:defRPr sz="1200"/>
            </a:lvl1pPr>
          </a:lstStyle>
          <a:p>
            <a:r>
              <a:rPr lang="nb-NO"/>
              <a:t>Klikk på ikonet for å legge til et bilde</a:t>
            </a:r>
          </a:p>
        </p:txBody>
      </p:sp>
    </p:spTree>
    <p:extLst>
      <p:ext uri="{BB962C8B-B14F-4D97-AF65-F5344CB8AC3E}">
        <p14:creationId xmlns:p14="http://schemas.microsoft.com/office/powerpoint/2010/main" val="411354634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ekstsider - 16">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B0B379A-DB07-E146-861A-3E96C46879C7}"/>
              </a:ext>
            </a:extLst>
          </p:cNvPr>
          <p:cNvSpPr>
            <a:spLocks noGrp="1"/>
          </p:cNvSpPr>
          <p:nvPr>
            <p:ph type="title"/>
          </p:nvPr>
        </p:nvSpPr>
        <p:spPr>
          <a:xfrm>
            <a:off x="550863" y="296413"/>
            <a:ext cx="8731527" cy="972000"/>
          </a:xfrm>
          <a:prstGeom prst="rect">
            <a:avLst/>
          </a:prstGeom>
        </p:spPr>
        <p:txBody>
          <a:bodyPr lIns="0" tIns="0" rIns="0" bIns="0"/>
          <a:lstStyle/>
          <a:p>
            <a:r>
              <a:rPr lang="nb-NO"/>
              <a:t>Klikk for å redigere tittelstil</a:t>
            </a:r>
          </a:p>
        </p:txBody>
      </p:sp>
      <p:sp>
        <p:nvSpPr>
          <p:cNvPr id="4" name="Plassholder for bunntekst 3">
            <a:extLst>
              <a:ext uri="{FF2B5EF4-FFF2-40B4-BE49-F238E27FC236}">
                <a16:creationId xmlns:a16="http://schemas.microsoft.com/office/drawing/2014/main" id="{1B735718-DD4C-FB4A-8F15-2F6260A8B2CE}"/>
              </a:ext>
            </a:extLst>
          </p:cNvPr>
          <p:cNvSpPr>
            <a:spLocks noGrp="1"/>
          </p:cNvSpPr>
          <p:nvPr>
            <p:ph type="ftr" sz="quarter" idx="11"/>
          </p:nvPr>
        </p:nvSpPr>
        <p:spPr/>
        <p:txBody>
          <a:bodyPr/>
          <a:lstStyle/>
          <a:p>
            <a:endParaRPr lang="nb-NO"/>
          </a:p>
        </p:txBody>
      </p:sp>
    </p:spTree>
    <p:extLst>
      <p:ext uri="{BB962C8B-B14F-4D97-AF65-F5344CB8AC3E}">
        <p14:creationId xmlns:p14="http://schemas.microsoft.com/office/powerpoint/2010/main" val="17019415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Tekstsider - 17">
    <p:spTree>
      <p:nvGrpSpPr>
        <p:cNvPr id="1" name=""/>
        <p:cNvGrpSpPr/>
        <p:nvPr/>
      </p:nvGrpSpPr>
      <p:grpSpPr>
        <a:xfrm>
          <a:off x="0" y="0"/>
          <a:ext cx="0" cy="0"/>
          <a:chOff x="0" y="0"/>
          <a:chExt cx="0" cy="0"/>
        </a:xfrm>
      </p:grpSpPr>
      <p:sp>
        <p:nvSpPr>
          <p:cNvPr id="3" name="Plassholder for bunntekst 2">
            <a:extLst>
              <a:ext uri="{FF2B5EF4-FFF2-40B4-BE49-F238E27FC236}">
                <a16:creationId xmlns:a16="http://schemas.microsoft.com/office/drawing/2014/main" id="{151F9526-4B6D-7B4A-89FE-F68A035C9B6E}"/>
              </a:ext>
            </a:extLst>
          </p:cNvPr>
          <p:cNvSpPr>
            <a:spLocks noGrp="1"/>
          </p:cNvSpPr>
          <p:nvPr>
            <p:ph type="ftr" sz="quarter" idx="11"/>
          </p:nvPr>
        </p:nvSpPr>
        <p:spPr>
          <a:xfrm>
            <a:off x="550863" y="6356350"/>
            <a:ext cx="5400675" cy="365125"/>
          </a:xfrm>
        </p:spPr>
        <p:txBody>
          <a:bodyPr/>
          <a:lstStyle/>
          <a:p>
            <a:endParaRPr lang="nb-NO"/>
          </a:p>
        </p:txBody>
      </p:sp>
    </p:spTree>
    <p:extLst>
      <p:ext uri="{BB962C8B-B14F-4D97-AF65-F5344CB8AC3E}">
        <p14:creationId xmlns:p14="http://schemas.microsoft.com/office/powerpoint/2010/main" val="40524912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Avslutningside ">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8EADF057-DF4C-1B4F-BB8E-7AFA2388C0B1}"/>
              </a:ext>
            </a:extLst>
          </p:cNvPr>
          <p:cNvSpPr/>
          <p:nvPr userDrawn="1"/>
        </p:nvSpPr>
        <p:spPr>
          <a:xfrm>
            <a:off x="0" y="0"/>
            <a:ext cx="12192000" cy="6858000"/>
          </a:xfrm>
          <a:prstGeom prst="rect">
            <a:avLst/>
          </a:prstGeom>
          <a:solidFill>
            <a:srgbClr val="0051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2" name="Bilde 11">
            <a:extLst>
              <a:ext uri="{FF2B5EF4-FFF2-40B4-BE49-F238E27FC236}">
                <a16:creationId xmlns:a16="http://schemas.microsoft.com/office/drawing/2014/main" id="{78AEE622-CECD-E24D-85A8-C0310B6B66E3}"/>
              </a:ext>
            </a:extLst>
          </p:cNvPr>
          <p:cNvPicPr>
            <a:picLocks noChangeAspect="1"/>
          </p:cNvPicPr>
          <p:nvPr userDrawn="1"/>
        </p:nvPicPr>
        <p:blipFill>
          <a:blip r:embed="rId2"/>
          <a:stretch>
            <a:fillRect/>
          </a:stretch>
        </p:blipFill>
        <p:spPr>
          <a:xfrm>
            <a:off x="3644170" y="2879762"/>
            <a:ext cx="2307368" cy="989532"/>
          </a:xfrm>
          <a:prstGeom prst="rect">
            <a:avLst/>
          </a:prstGeom>
        </p:spPr>
      </p:pic>
      <p:sp>
        <p:nvSpPr>
          <p:cNvPr id="3" name="TekstSylinder 2">
            <a:extLst>
              <a:ext uri="{FF2B5EF4-FFF2-40B4-BE49-F238E27FC236}">
                <a16:creationId xmlns:a16="http://schemas.microsoft.com/office/drawing/2014/main" id="{16F1E07F-4A35-364A-871D-2D5C0C969705}"/>
              </a:ext>
            </a:extLst>
          </p:cNvPr>
          <p:cNvSpPr txBox="1"/>
          <p:nvPr userDrawn="1"/>
        </p:nvSpPr>
        <p:spPr>
          <a:xfrm>
            <a:off x="6240463" y="3097529"/>
            <a:ext cx="4646993" cy="553998"/>
          </a:xfrm>
          <a:prstGeom prst="rect">
            <a:avLst/>
          </a:prstGeom>
          <a:noFill/>
        </p:spPr>
        <p:txBody>
          <a:bodyPr wrap="square" lIns="0" tIns="0" rIns="0" bIns="0" rtlCol="0" anchor="ctr">
            <a:spAutoFit/>
          </a:bodyPr>
          <a:lstStyle/>
          <a:p>
            <a:pPr>
              <a:lnSpc>
                <a:spcPct val="100000"/>
              </a:lnSpc>
            </a:pPr>
            <a:r>
              <a:rPr lang="nb-NO" sz="1200">
                <a:solidFill>
                  <a:schemeClr val="bg1"/>
                </a:solidFill>
                <a:latin typeface="Verdana" panose="020B0604030504040204" pitchFamily="34" charset="0"/>
                <a:ea typeface="Verdana" panose="020B0604030504040204" pitchFamily="34" charset="0"/>
                <a:cs typeface="Verdana" panose="020B0604030504040204" pitchFamily="34" charset="0"/>
              </a:rPr>
              <a:t>Telefon 38 07 50 00</a:t>
            </a:r>
          </a:p>
          <a:p>
            <a:pPr>
              <a:lnSpc>
                <a:spcPct val="100000"/>
              </a:lnSpc>
            </a:pPr>
            <a:r>
              <a:rPr lang="nb-NO" sz="1200" err="1">
                <a:solidFill>
                  <a:schemeClr val="bg1"/>
                </a:solidFill>
                <a:latin typeface="Verdana" panose="020B0604030504040204" pitchFamily="34" charset="0"/>
                <a:ea typeface="Verdana" panose="020B0604030504040204" pitchFamily="34" charset="0"/>
                <a:cs typeface="Verdana" panose="020B0604030504040204" pitchFamily="34" charset="0"/>
              </a:rPr>
              <a:t>post@kristiansand.kommune.no</a:t>
            </a:r>
            <a:endParaRPr lang="nb-NO" sz="120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nb-NO" sz="1200" err="1">
                <a:solidFill>
                  <a:schemeClr val="bg1"/>
                </a:solidFill>
                <a:latin typeface="Verdana" panose="020B0604030504040204" pitchFamily="34" charset="0"/>
                <a:ea typeface="Verdana" panose="020B0604030504040204" pitchFamily="34" charset="0"/>
                <a:cs typeface="Verdana" panose="020B0604030504040204" pitchFamily="34" charset="0"/>
              </a:rPr>
              <a:t>Kristiansand.kommune.no</a:t>
            </a:r>
            <a:endParaRPr lang="nb-NO" sz="12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5442957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tellysbilde med bilde og LAND">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0904BEF1-1CD8-A743-811D-73148A23A0E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2"/>
            <a:ext cx="12191999" cy="1412877"/>
          </a:xfrm>
          <a:prstGeom prst="rect">
            <a:avLst/>
          </a:prstGeom>
        </p:spPr>
      </p:pic>
      <p:sp>
        <p:nvSpPr>
          <p:cNvPr id="3" name="Plassholder for bilde 2">
            <a:extLst>
              <a:ext uri="{FF2B5EF4-FFF2-40B4-BE49-F238E27FC236}">
                <a16:creationId xmlns:a16="http://schemas.microsoft.com/office/drawing/2014/main" id="{1EEB9F85-A220-3543-AF5C-DF131C488C83}"/>
              </a:ext>
            </a:extLst>
          </p:cNvPr>
          <p:cNvSpPr>
            <a:spLocks noGrp="1"/>
          </p:cNvSpPr>
          <p:nvPr>
            <p:ph type="pic" sz="quarter" idx="10"/>
          </p:nvPr>
        </p:nvSpPr>
        <p:spPr>
          <a:xfrm>
            <a:off x="0" y="1412875"/>
            <a:ext cx="12192000" cy="5445125"/>
          </a:xfrm>
          <a:solidFill>
            <a:schemeClr val="bg1">
              <a:lumMod val="95000"/>
            </a:schemeClr>
          </a:solidFill>
        </p:spPr>
        <p:txBody>
          <a:bodyPr lIns="360000" tIns="360000" rIns="360000" bIns="360000" anchor="b"/>
          <a:lstStyle>
            <a:lvl1pPr marL="342900" indent="-342900" algn="l" defTabSz="914400" rtl="0" eaLnBrk="1" latinLnBrk="0" hangingPunct="1">
              <a:lnSpc>
                <a:spcPct val="100000"/>
              </a:lnSpc>
              <a:spcBef>
                <a:spcPts val="1000"/>
              </a:spcBef>
              <a:buFont typeface="Arial" panose="020B0604020202020204" pitchFamily="34" charset="0"/>
              <a:buChar char="•"/>
              <a:defRPr>
                <a:solidFill>
                  <a:schemeClr val="bg1">
                    <a:lumMod val="75000"/>
                  </a:schemeClr>
                </a:solidFill>
              </a:defRPr>
            </a:lvl1pPr>
          </a:lstStyle>
          <a:p>
            <a:pPr marL="0" indent="0" algn="l" defTabSz="914400" rtl="0" eaLnBrk="1" latinLnBrk="0" hangingPunct="1">
              <a:lnSpc>
                <a:spcPct val="100000"/>
              </a:lnSpc>
              <a:spcBef>
                <a:spcPts val="1000"/>
              </a:spcBef>
              <a:buFont typeface="Arial" panose="020B0604020202020204" pitchFamily="34" charset="0"/>
              <a:buNone/>
            </a:pPr>
            <a:r>
              <a:rPr lang="nb-NO"/>
              <a:t>Klikk på ikonet for å legge til et bilde</a:t>
            </a:r>
          </a:p>
        </p:txBody>
      </p:sp>
      <p:sp>
        <p:nvSpPr>
          <p:cNvPr id="9" name="Tittel 1">
            <a:extLst>
              <a:ext uri="{FF2B5EF4-FFF2-40B4-BE49-F238E27FC236}">
                <a16:creationId xmlns:a16="http://schemas.microsoft.com/office/drawing/2014/main" id="{A9CD20FD-E191-004E-BA96-8DA90A8B4F1A}"/>
              </a:ext>
            </a:extLst>
          </p:cNvPr>
          <p:cNvSpPr>
            <a:spLocks noGrp="1"/>
          </p:cNvSpPr>
          <p:nvPr>
            <p:ph type="ctrTitle"/>
          </p:nvPr>
        </p:nvSpPr>
        <p:spPr>
          <a:xfrm>
            <a:off x="1200149" y="2407519"/>
            <a:ext cx="10164763" cy="1021481"/>
          </a:xfrm>
        </p:spPr>
        <p:txBody>
          <a:bodyPr anchor="b"/>
          <a:lstStyle>
            <a:lvl1pPr algn="l">
              <a:lnSpc>
                <a:spcPct val="100000"/>
              </a:lnSpc>
              <a:defRPr sz="4000">
                <a:solidFill>
                  <a:schemeClr val="bg1"/>
                </a:solidFill>
              </a:defRPr>
            </a:lvl1pPr>
          </a:lstStyle>
          <a:p>
            <a:r>
              <a:rPr lang="nb-NO"/>
              <a:t>Klikk for å redigere tittelstil</a:t>
            </a:r>
            <a:endParaRPr lang="en-GB"/>
          </a:p>
        </p:txBody>
      </p:sp>
      <p:sp>
        <p:nvSpPr>
          <p:cNvPr id="12" name="Undertittel 2">
            <a:extLst>
              <a:ext uri="{FF2B5EF4-FFF2-40B4-BE49-F238E27FC236}">
                <a16:creationId xmlns:a16="http://schemas.microsoft.com/office/drawing/2014/main" id="{D91B7BBF-85E4-F249-8305-0FC3BDB47965}"/>
              </a:ext>
            </a:extLst>
          </p:cNvPr>
          <p:cNvSpPr>
            <a:spLocks noGrp="1"/>
          </p:cNvSpPr>
          <p:nvPr>
            <p:ph type="subTitle" idx="1"/>
          </p:nvPr>
        </p:nvSpPr>
        <p:spPr>
          <a:xfrm>
            <a:off x="1193800" y="3594627"/>
            <a:ext cx="10171112" cy="1541688"/>
          </a:xfrm>
        </p:spPr>
        <p:txBody>
          <a:bodyPr/>
          <a:lstStyle>
            <a:lvl1pPr marL="0" indent="0" algn="l">
              <a:lnSpc>
                <a:spcPct val="1000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GB"/>
          </a:p>
        </p:txBody>
      </p:sp>
      <p:pic>
        <p:nvPicPr>
          <p:cNvPr id="11" name="Bilde 10">
            <a:extLst>
              <a:ext uri="{FF2B5EF4-FFF2-40B4-BE49-F238E27FC236}">
                <a16:creationId xmlns:a16="http://schemas.microsoft.com/office/drawing/2014/main" id="{69FC0B4B-00AB-8044-8BAF-EA14D4439A3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4529" y="294152"/>
            <a:ext cx="2922838" cy="905668"/>
          </a:xfrm>
          <a:prstGeom prst="rect">
            <a:avLst/>
          </a:prstGeom>
        </p:spPr>
      </p:pic>
    </p:spTree>
    <p:extLst>
      <p:ext uri="{BB962C8B-B14F-4D97-AF65-F5344CB8AC3E}">
        <p14:creationId xmlns:p14="http://schemas.microsoft.com/office/powerpoint/2010/main" val="674480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endParaRPr lang="en-US"/>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4/28/2025</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0940993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4/28/2025</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3392550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endParaRPr lang="en-US"/>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28543BDC-0553-40FA-A4DB-EDAAA606CFF6}" type="datetimeFigureOut">
              <a:rPr lang="en-US" smtClean="0"/>
              <a:t>4/28/2025</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2087567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innhold 2"/>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innhold 3"/>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Plassholder for dato 4"/>
          <p:cNvSpPr>
            <a:spLocks noGrp="1"/>
          </p:cNvSpPr>
          <p:nvPr>
            <p:ph type="dt" sz="half" idx="10"/>
          </p:nvPr>
        </p:nvSpPr>
        <p:spPr/>
        <p:txBody>
          <a:bodyPr/>
          <a:lstStyle/>
          <a:p>
            <a:fld id="{28543BDC-0553-40FA-A4DB-EDAAA606CFF6}" type="datetimeFigureOut">
              <a:rPr lang="en-US" smtClean="0"/>
              <a:t>4/28/2025</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3870175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a:t>Klikk for å redigere tittelstil</a:t>
            </a:r>
            <a:endParaRPr lang="en-US"/>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Plassholder for dato 6"/>
          <p:cNvSpPr>
            <a:spLocks noGrp="1"/>
          </p:cNvSpPr>
          <p:nvPr>
            <p:ph type="dt" sz="half" idx="10"/>
          </p:nvPr>
        </p:nvSpPr>
        <p:spPr/>
        <p:txBody>
          <a:bodyPr/>
          <a:lstStyle/>
          <a:p>
            <a:fld id="{28543BDC-0553-40FA-A4DB-EDAAA606CFF6}" type="datetimeFigureOut">
              <a:rPr lang="en-US" smtClean="0"/>
              <a:t>4/28/2025</a:t>
            </a:fld>
            <a:endParaRPr lang="en-US"/>
          </a:p>
        </p:txBody>
      </p:sp>
      <p:sp>
        <p:nvSpPr>
          <p:cNvPr id="8" name="Plassholder for bunntekst 7"/>
          <p:cNvSpPr>
            <a:spLocks noGrp="1"/>
          </p:cNvSpPr>
          <p:nvPr>
            <p:ph type="ftr" sz="quarter" idx="11"/>
          </p:nvPr>
        </p:nvSpPr>
        <p:spPr/>
        <p:txBody>
          <a:bodyPr/>
          <a:lstStyle/>
          <a:p>
            <a:endParaRPr lang="en-US"/>
          </a:p>
        </p:txBody>
      </p:sp>
      <p:sp>
        <p:nvSpPr>
          <p:cNvPr id="9" name="Plassholder for lysbildenummer 8"/>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6134240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dato 2"/>
          <p:cNvSpPr>
            <a:spLocks noGrp="1"/>
          </p:cNvSpPr>
          <p:nvPr>
            <p:ph type="dt" sz="half" idx="10"/>
          </p:nvPr>
        </p:nvSpPr>
        <p:spPr/>
        <p:txBody>
          <a:bodyPr/>
          <a:lstStyle/>
          <a:p>
            <a:fld id="{28543BDC-0553-40FA-A4DB-EDAAA606CFF6}" type="datetimeFigureOut">
              <a:rPr lang="en-US" smtClean="0"/>
              <a:t>4/28/2025</a:t>
            </a:fld>
            <a:endParaRPr lang="en-US"/>
          </a:p>
        </p:txBody>
      </p:sp>
      <p:sp>
        <p:nvSpPr>
          <p:cNvPr id="4" name="Plassholder for bunntekst 3"/>
          <p:cNvSpPr>
            <a:spLocks noGrp="1"/>
          </p:cNvSpPr>
          <p:nvPr>
            <p:ph type="ftr" sz="quarter" idx="11"/>
          </p:nvPr>
        </p:nvSpPr>
        <p:spPr/>
        <p:txBody>
          <a:bodyPr/>
          <a:lstStyle/>
          <a:p>
            <a:endParaRPr lang="en-US"/>
          </a:p>
        </p:txBody>
      </p:sp>
      <p:sp>
        <p:nvSpPr>
          <p:cNvPr id="5" name="Plassholder for lysbildenummer 4"/>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0803742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28543BDC-0553-40FA-A4DB-EDAAA606CFF6}" type="datetimeFigureOut">
              <a:rPr lang="en-US" smtClean="0"/>
              <a:t>4/28/2025</a:t>
            </a:fld>
            <a:endParaRPr lang="en-US"/>
          </a:p>
        </p:txBody>
      </p:sp>
      <p:sp>
        <p:nvSpPr>
          <p:cNvPr id="3" name="Plassholder for bunntekst 2"/>
          <p:cNvSpPr>
            <a:spLocks noGrp="1"/>
          </p:cNvSpPr>
          <p:nvPr>
            <p:ph type="ftr" sz="quarter" idx="11"/>
          </p:nvPr>
        </p:nvSpPr>
        <p:spPr/>
        <p:txBody>
          <a:bodyPr/>
          <a:lstStyle/>
          <a:p>
            <a:endParaRPr lang="en-US"/>
          </a:p>
        </p:txBody>
      </p:sp>
      <p:sp>
        <p:nvSpPr>
          <p:cNvPr id="4" name="Plassholder for lysbildenummer 3"/>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48105468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28543BDC-0553-40FA-A4DB-EDAAA606CFF6}" type="datetimeFigureOut">
              <a:rPr lang="en-US" smtClean="0"/>
              <a:t>4/28/2025</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1220066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28543BDC-0553-40FA-A4DB-EDAAA606CFF6}" type="datetimeFigureOut">
              <a:rPr lang="en-US" smtClean="0"/>
              <a:t>4/28/2025</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384362509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4/28/2025</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9108866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tellysbilde med bilde og ENERGI">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7518BFF7-683C-DC46-B39A-D44E9E85E38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0604"/>
            <a:ext cx="12192000" cy="1433479"/>
          </a:xfrm>
          <a:prstGeom prst="rect">
            <a:avLst/>
          </a:prstGeom>
        </p:spPr>
      </p:pic>
      <p:sp>
        <p:nvSpPr>
          <p:cNvPr id="3" name="Plassholder for bilde 2">
            <a:extLst>
              <a:ext uri="{FF2B5EF4-FFF2-40B4-BE49-F238E27FC236}">
                <a16:creationId xmlns:a16="http://schemas.microsoft.com/office/drawing/2014/main" id="{1EEB9F85-A220-3543-AF5C-DF131C488C83}"/>
              </a:ext>
            </a:extLst>
          </p:cNvPr>
          <p:cNvSpPr>
            <a:spLocks noGrp="1"/>
          </p:cNvSpPr>
          <p:nvPr>
            <p:ph type="pic" sz="quarter" idx="10"/>
          </p:nvPr>
        </p:nvSpPr>
        <p:spPr>
          <a:xfrm>
            <a:off x="0" y="1412875"/>
            <a:ext cx="12192000" cy="5445125"/>
          </a:xfrm>
          <a:solidFill>
            <a:schemeClr val="bg1">
              <a:lumMod val="95000"/>
            </a:schemeClr>
          </a:solidFill>
        </p:spPr>
        <p:txBody>
          <a:bodyPr lIns="360000" tIns="360000" rIns="360000" bIns="360000" anchor="b"/>
          <a:lstStyle>
            <a:lvl1pPr marL="342900" indent="-342900" algn="l" defTabSz="914400" rtl="0" eaLnBrk="1" latinLnBrk="0" hangingPunct="1">
              <a:lnSpc>
                <a:spcPct val="100000"/>
              </a:lnSpc>
              <a:spcBef>
                <a:spcPts val="1000"/>
              </a:spcBef>
              <a:buFont typeface="Arial" panose="020B0604020202020204" pitchFamily="34" charset="0"/>
              <a:buChar char="•"/>
              <a:defRPr>
                <a:solidFill>
                  <a:schemeClr val="bg1">
                    <a:lumMod val="75000"/>
                  </a:schemeClr>
                </a:solidFill>
              </a:defRPr>
            </a:lvl1pPr>
          </a:lstStyle>
          <a:p>
            <a:pPr marL="0" indent="0" algn="l" defTabSz="914400" rtl="0" eaLnBrk="1" latinLnBrk="0" hangingPunct="1">
              <a:lnSpc>
                <a:spcPct val="100000"/>
              </a:lnSpc>
              <a:spcBef>
                <a:spcPts val="1000"/>
              </a:spcBef>
              <a:buFont typeface="Arial" panose="020B0604020202020204" pitchFamily="34" charset="0"/>
              <a:buNone/>
            </a:pPr>
            <a:r>
              <a:rPr lang="nb-NO"/>
              <a:t>Klikk på ikonet for å legge til et bilde</a:t>
            </a:r>
          </a:p>
        </p:txBody>
      </p:sp>
      <p:sp>
        <p:nvSpPr>
          <p:cNvPr id="9" name="Tittel 1">
            <a:extLst>
              <a:ext uri="{FF2B5EF4-FFF2-40B4-BE49-F238E27FC236}">
                <a16:creationId xmlns:a16="http://schemas.microsoft.com/office/drawing/2014/main" id="{A9CD20FD-E191-004E-BA96-8DA90A8B4F1A}"/>
              </a:ext>
            </a:extLst>
          </p:cNvPr>
          <p:cNvSpPr>
            <a:spLocks noGrp="1"/>
          </p:cNvSpPr>
          <p:nvPr>
            <p:ph type="ctrTitle"/>
          </p:nvPr>
        </p:nvSpPr>
        <p:spPr>
          <a:xfrm>
            <a:off x="1200149" y="2407519"/>
            <a:ext cx="10164763" cy="1021481"/>
          </a:xfrm>
        </p:spPr>
        <p:txBody>
          <a:bodyPr anchor="b"/>
          <a:lstStyle>
            <a:lvl1pPr algn="l">
              <a:lnSpc>
                <a:spcPct val="100000"/>
              </a:lnSpc>
              <a:defRPr sz="4000">
                <a:solidFill>
                  <a:schemeClr val="bg1"/>
                </a:solidFill>
              </a:defRPr>
            </a:lvl1pPr>
          </a:lstStyle>
          <a:p>
            <a:r>
              <a:rPr lang="nb-NO"/>
              <a:t>Klikk for å redigere tittelstil</a:t>
            </a:r>
            <a:endParaRPr lang="en-GB"/>
          </a:p>
        </p:txBody>
      </p:sp>
      <p:sp>
        <p:nvSpPr>
          <p:cNvPr id="12" name="Undertittel 2">
            <a:extLst>
              <a:ext uri="{FF2B5EF4-FFF2-40B4-BE49-F238E27FC236}">
                <a16:creationId xmlns:a16="http://schemas.microsoft.com/office/drawing/2014/main" id="{D91B7BBF-85E4-F249-8305-0FC3BDB47965}"/>
              </a:ext>
            </a:extLst>
          </p:cNvPr>
          <p:cNvSpPr>
            <a:spLocks noGrp="1"/>
          </p:cNvSpPr>
          <p:nvPr>
            <p:ph type="subTitle" idx="1"/>
          </p:nvPr>
        </p:nvSpPr>
        <p:spPr>
          <a:xfrm>
            <a:off x="1193800" y="3594627"/>
            <a:ext cx="10171112" cy="1541688"/>
          </a:xfrm>
        </p:spPr>
        <p:txBody>
          <a:bodyPr/>
          <a:lstStyle>
            <a:lvl1pPr marL="0" indent="0" algn="l">
              <a:lnSpc>
                <a:spcPct val="1000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GB"/>
          </a:p>
        </p:txBody>
      </p:sp>
      <p:pic>
        <p:nvPicPr>
          <p:cNvPr id="11" name="Bilde 10">
            <a:extLst>
              <a:ext uri="{FF2B5EF4-FFF2-40B4-BE49-F238E27FC236}">
                <a16:creationId xmlns:a16="http://schemas.microsoft.com/office/drawing/2014/main" id="{69FC0B4B-00AB-8044-8BAF-EA14D4439A3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4529" y="294152"/>
            <a:ext cx="2922838" cy="905668"/>
          </a:xfrm>
          <a:prstGeom prst="rect">
            <a:avLst/>
          </a:prstGeom>
        </p:spPr>
      </p:pic>
    </p:spTree>
    <p:extLst>
      <p:ext uri="{BB962C8B-B14F-4D97-AF65-F5344CB8AC3E}">
        <p14:creationId xmlns:p14="http://schemas.microsoft.com/office/powerpoint/2010/main" val="52408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a:t>Klikk for å redigere tittelstil</a:t>
            </a:r>
            <a:endParaRPr lang="en-US"/>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4/28/2025</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427829232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Innhold og bilde på beige bunn">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3A7EC28C-AEE2-8143-B69F-5D9287E7BFC4}"/>
              </a:ext>
            </a:extLst>
          </p:cNvPr>
          <p:cNvSpPr/>
          <p:nvPr userDrawn="1"/>
        </p:nvSpPr>
        <p:spPr>
          <a:xfrm>
            <a:off x="0" y="1106489"/>
            <a:ext cx="12192000" cy="495141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2" name="Tittel 1">
            <a:extLst>
              <a:ext uri="{FF2B5EF4-FFF2-40B4-BE49-F238E27FC236}">
                <a16:creationId xmlns:a16="http://schemas.microsoft.com/office/drawing/2014/main" id="{D3460B49-12CC-5740-A37C-2FB61DDA2C85}"/>
              </a:ext>
            </a:extLst>
          </p:cNvPr>
          <p:cNvSpPr>
            <a:spLocks noGrp="1"/>
          </p:cNvSpPr>
          <p:nvPr>
            <p:ph type="title"/>
          </p:nvPr>
        </p:nvSpPr>
        <p:spPr/>
        <p:txBody>
          <a:bodyPr/>
          <a:lstStyle/>
          <a:p>
            <a:r>
              <a:rPr lang="nb-NO"/>
              <a:t>Klikk for å redigere tittelstil</a:t>
            </a:r>
            <a:endParaRPr lang="en-GB"/>
          </a:p>
        </p:txBody>
      </p:sp>
      <p:sp>
        <p:nvSpPr>
          <p:cNvPr id="3" name="Plassholder for innhold 2">
            <a:extLst>
              <a:ext uri="{FF2B5EF4-FFF2-40B4-BE49-F238E27FC236}">
                <a16:creationId xmlns:a16="http://schemas.microsoft.com/office/drawing/2014/main" id="{972FB11E-88DA-0A41-891B-88A8326F3801}"/>
              </a:ext>
            </a:extLst>
          </p:cNvPr>
          <p:cNvSpPr>
            <a:spLocks noGrp="1"/>
          </p:cNvSpPr>
          <p:nvPr>
            <p:ph idx="1"/>
          </p:nvPr>
        </p:nvSpPr>
        <p:spPr>
          <a:xfrm>
            <a:off x="1200149" y="1412875"/>
            <a:ext cx="4846639" cy="4795092"/>
          </a:xfrm>
        </p:spPr>
        <p:txBody>
          <a:bodyPr/>
          <a:lstStyle/>
          <a:p>
            <a:pPr lvl="0"/>
            <a:r>
              <a:rPr lang="nb-NO"/>
              <a:t>Klikk for å redigere tekststiler i malen</a:t>
            </a:r>
          </a:p>
        </p:txBody>
      </p:sp>
      <p:sp>
        <p:nvSpPr>
          <p:cNvPr id="4" name="Plassholder for dato 3">
            <a:extLst>
              <a:ext uri="{FF2B5EF4-FFF2-40B4-BE49-F238E27FC236}">
                <a16:creationId xmlns:a16="http://schemas.microsoft.com/office/drawing/2014/main" id="{B57FD0DF-74F6-C146-BBD3-4894BD7F1D46}"/>
              </a:ext>
            </a:extLst>
          </p:cNvPr>
          <p:cNvSpPr>
            <a:spLocks noGrp="1"/>
          </p:cNvSpPr>
          <p:nvPr>
            <p:ph type="dt" sz="half" idx="10"/>
          </p:nvPr>
        </p:nvSpPr>
        <p:spPr/>
        <p:txBody>
          <a:bodyPr/>
          <a:lstStyle/>
          <a:p>
            <a:fld id="{39978553-4FBC-1D4E-926A-2F125E0E1098}" type="datetime1">
              <a:rPr lang="nb-NO" smtClean="0"/>
              <a:t>28.04.2025</a:t>
            </a:fld>
            <a:endParaRPr lang="en-GB"/>
          </a:p>
        </p:txBody>
      </p:sp>
      <p:sp>
        <p:nvSpPr>
          <p:cNvPr id="5" name="Plassholder for bunntekst 4">
            <a:extLst>
              <a:ext uri="{FF2B5EF4-FFF2-40B4-BE49-F238E27FC236}">
                <a16:creationId xmlns:a16="http://schemas.microsoft.com/office/drawing/2014/main" id="{6F2A2133-E297-B046-9C05-A912FE215C5E}"/>
              </a:ext>
            </a:extLst>
          </p:cNvPr>
          <p:cNvSpPr>
            <a:spLocks noGrp="1"/>
          </p:cNvSpPr>
          <p:nvPr>
            <p:ph type="ftr" sz="quarter" idx="11"/>
          </p:nvPr>
        </p:nvSpPr>
        <p:spPr/>
        <p:txBody>
          <a:bodyPr/>
          <a:lstStyle/>
          <a:p>
            <a:r>
              <a:rPr lang="nb-NO"/>
              <a:t>Sett inn  navnet på presentasjonen</a:t>
            </a:r>
            <a:endParaRPr lang="en-GB"/>
          </a:p>
        </p:txBody>
      </p:sp>
      <p:sp>
        <p:nvSpPr>
          <p:cNvPr id="6" name="Plassholder for lysbildenummer 5">
            <a:extLst>
              <a:ext uri="{FF2B5EF4-FFF2-40B4-BE49-F238E27FC236}">
                <a16:creationId xmlns:a16="http://schemas.microsoft.com/office/drawing/2014/main" id="{E3C73EC1-4D22-2248-956C-21F2CCEA2255}"/>
              </a:ext>
            </a:extLst>
          </p:cNvPr>
          <p:cNvSpPr>
            <a:spLocks noGrp="1"/>
          </p:cNvSpPr>
          <p:nvPr>
            <p:ph type="sldNum" sz="quarter" idx="12"/>
          </p:nvPr>
        </p:nvSpPr>
        <p:spPr/>
        <p:txBody>
          <a:bodyPr/>
          <a:lstStyle/>
          <a:p>
            <a:fld id="{D6D0BE5B-82D4-7B45-B621-F2930689C3E2}" type="slidenum">
              <a:rPr lang="en-GB" smtClean="0"/>
              <a:t>‹#›</a:t>
            </a:fld>
            <a:endParaRPr lang="en-GB"/>
          </a:p>
        </p:txBody>
      </p:sp>
      <p:sp>
        <p:nvSpPr>
          <p:cNvPr id="10" name="Plassholder for bilde 6">
            <a:extLst>
              <a:ext uri="{FF2B5EF4-FFF2-40B4-BE49-F238E27FC236}">
                <a16:creationId xmlns:a16="http://schemas.microsoft.com/office/drawing/2014/main" id="{8F31A962-CF8C-A14F-A38E-166E9EB15062}"/>
              </a:ext>
            </a:extLst>
          </p:cNvPr>
          <p:cNvSpPr>
            <a:spLocks noGrp="1"/>
          </p:cNvSpPr>
          <p:nvPr>
            <p:ph type="pic" sz="quarter" idx="13" hasCustomPrompt="1"/>
          </p:nvPr>
        </p:nvSpPr>
        <p:spPr>
          <a:xfrm>
            <a:off x="6507162" y="1412875"/>
            <a:ext cx="4846637" cy="4502150"/>
          </a:xfrm>
          <a:solidFill>
            <a:schemeClr val="bg1">
              <a:lumMod val="95000"/>
            </a:schemeClr>
          </a:solidFill>
        </p:spPr>
        <p:txBody>
          <a:bodyPr anchor="ctr"/>
          <a:lstStyle>
            <a:lvl1pPr marL="0" indent="0" algn="ctr">
              <a:buNone/>
              <a:defRPr sz="1400" i="1">
                <a:solidFill>
                  <a:schemeClr val="bg1">
                    <a:lumMod val="75000"/>
                  </a:schemeClr>
                </a:solidFill>
              </a:defRPr>
            </a:lvl1pPr>
          </a:lstStyle>
          <a:p>
            <a:r>
              <a:rPr lang="nb-NO"/>
              <a:t>Sett inn bilde</a:t>
            </a:r>
          </a:p>
        </p:txBody>
      </p:sp>
    </p:spTree>
    <p:extLst>
      <p:ext uri="{BB962C8B-B14F-4D97-AF65-F5344CB8AC3E}">
        <p14:creationId xmlns:p14="http://schemas.microsoft.com/office/powerpoint/2010/main" val="4280524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p:cNvSpPr>
            <a:spLocks noGrp="1"/>
          </p:cNvSpPr>
          <p:nvPr>
            <p:ph type="dt" sz="half" idx="10"/>
          </p:nvPr>
        </p:nvSpPr>
        <p:spPr/>
        <p:txBody>
          <a:bodyPr/>
          <a:lstStyle/>
          <a:p>
            <a:fld id="{BCBE125F-D11F-4986-8BE9-9702B758A72B}" type="datetimeFigureOut">
              <a:rPr lang="nb-NO" smtClean="0"/>
              <a:t>28.04.2025</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FFA4ACBF-C4CE-4B05-813F-67FDD33AD2DF}" type="slidenum">
              <a:rPr lang="nb-NO" smtClean="0"/>
              <a:t>‹#›</a:t>
            </a:fld>
            <a:endParaRPr lang="nb-NO"/>
          </a:p>
        </p:txBody>
      </p:sp>
    </p:spTree>
    <p:extLst>
      <p:ext uri="{BB962C8B-B14F-4D97-AF65-F5344CB8AC3E}">
        <p14:creationId xmlns:p14="http://schemas.microsoft.com/office/powerpoint/2010/main" val="234377619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BCBE125F-D11F-4986-8BE9-9702B758A72B}" type="datetimeFigureOut">
              <a:rPr lang="nb-NO" smtClean="0"/>
              <a:t>28.04.2025</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FFA4ACBF-C4CE-4B05-813F-67FDD33AD2DF}" type="slidenum">
              <a:rPr lang="nb-NO" smtClean="0"/>
              <a:t>‹#›</a:t>
            </a:fld>
            <a:endParaRPr lang="nb-NO"/>
          </a:p>
        </p:txBody>
      </p:sp>
    </p:spTree>
    <p:extLst>
      <p:ext uri="{BB962C8B-B14F-4D97-AF65-F5344CB8AC3E}">
        <p14:creationId xmlns:p14="http://schemas.microsoft.com/office/powerpoint/2010/main" val="373419276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Plassholder for dato 3"/>
          <p:cNvSpPr>
            <a:spLocks noGrp="1"/>
          </p:cNvSpPr>
          <p:nvPr>
            <p:ph type="dt" sz="half" idx="10"/>
          </p:nvPr>
        </p:nvSpPr>
        <p:spPr/>
        <p:txBody>
          <a:bodyPr/>
          <a:lstStyle/>
          <a:p>
            <a:fld id="{BCBE125F-D11F-4986-8BE9-9702B758A72B}" type="datetimeFigureOut">
              <a:rPr lang="nb-NO" smtClean="0"/>
              <a:t>28.04.2025</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FFA4ACBF-C4CE-4B05-813F-67FDD33AD2DF}" type="slidenum">
              <a:rPr lang="nb-NO" smtClean="0"/>
              <a:t>‹#›</a:t>
            </a:fld>
            <a:endParaRPr lang="nb-NO"/>
          </a:p>
        </p:txBody>
      </p:sp>
    </p:spTree>
    <p:extLst>
      <p:ext uri="{BB962C8B-B14F-4D97-AF65-F5344CB8AC3E}">
        <p14:creationId xmlns:p14="http://schemas.microsoft.com/office/powerpoint/2010/main" val="236332763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838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72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BCBE125F-D11F-4986-8BE9-9702B758A72B}" type="datetimeFigureOut">
              <a:rPr lang="nb-NO" smtClean="0"/>
              <a:t>28.04.2025</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FFA4ACBF-C4CE-4B05-813F-67FDD33AD2DF}" type="slidenum">
              <a:rPr lang="nb-NO" smtClean="0"/>
              <a:t>‹#›</a:t>
            </a:fld>
            <a:endParaRPr lang="nb-NO"/>
          </a:p>
        </p:txBody>
      </p:sp>
    </p:spTree>
    <p:extLst>
      <p:ext uri="{BB962C8B-B14F-4D97-AF65-F5344CB8AC3E}">
        <p14:creationId xmlns:p14="http://schemas.microsoft.com/office/powerpoint/2010/main" val="295947272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BCBE125F-D11F-4986-8BE9-9702B758A72B}" type="datetimeFigureOut">
              <a:rPr lang="nb-NO" smtClean="0"/>
              <a:t>28.04.2025</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FFA4ACBF-C4CE-4B05-813F-67FDD33AD2DF}" type="slidenum">
              <a:rPr lang="nb-NO" smtClean="0"/>
              <a:t>‹#›</a:t>
            </a:fld>
            <a:endParaRPr lang="nb-NO"/>
          </a:p>
        </p:txBody>
      </p:sp>
    </p:spTree>
    <p:extLst>
      <p:ext uri="{BB962C8B-B14F-4D97-AF65-F5344CB8AC3E}">
        <p14:creationId xmlns:p14="http://schemas.microsoft.com/office/powerpoint/2010/main" val="312022149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BCBE125F-D11F-4986-8BE9-9702B758A72B}" type="datetimeFigureOut">
              <a:rPr lang="nb-NO" smtClean="0"/>
              <a:t>28.04.2025</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FFA4ACBF-C4CE-4B05-813F-67FDD33AD2DF}" type="slidenum">
              <a:rPr lang="nb-NO" smtClean="0"/>
              <a:t>‹#›</a:t>
            </a:fld>
            <a:endParaRPr lang="nb-NO"/>
          </a:p>
        </p:txBody>
      </p:sp>
    </p:spTree>
    <p:extLst>
      <p:ext uri="{BB962C8B-B14F-4D97-AF65-F5344CB8AC3E}">
        <p14:creationId xmlns:p14="http://schemas.microsoft.com/office/powerpoint/2010/main" val="137325539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BCBE125F-D11F-4986-8BE9-9702B758A72B}" type="datetimeFigureOut">
              <a:rPr lang="nb-NO" smtClean="0"/>
              <a:t>28.04.2025</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FFA4ACBF-C4CE-4B05-813F-67FDD33AD2DF}" type="slidenum">
              <a:rPr lang="nb-NO" smtClean="0"/>
              <a:t>‹#›</a:t>
            </a:fld>
            <a:endParaRPr lang="nb-NO"/>
          </a:p>
        </p:txBody>
      </p:sp>
    </p:spTree>
    <p:extLst>
      <p:ext uri="{BB962C8B-B14F-4D97-AF65-F5344CB8AC3E}">
        <p14:creationId xmlns:p14="http://schemas.microsoft.com/office/powerpoint/2010/main" val="324344209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p:cNvSpPr>
            <a:spLocks noGrp="1"/>
          </p:cNvSpPr>
          <p:nvPr>
            <p:ph type="dt" sz="half" idx="10"/>
          </p:nvPr>
        </p:nvSpPr>
        <p:spPr/>
        <p:txBody>
          <a:bodyPr/>
          <a:lstStyle/>
          <a:p>
            <a:fld id="{BCBE125F-D11F-4986-8BE9-9702B758A72B}" type="datetimeFigureOut">
              <a:rPr lang="nb-NO" smtClean="0"/>
              <a:t>28.04.2025</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FFA4ACBF-C4CE-4B05-813F-67FDD33AD2DF}" type="slidenum">
              <a:rPr lang="nb-NO" smtClean="0"/>
              <a:t>‹#›</a:t>
            </a:fld>
            <a:endParaRPr lang="nb-NO"/>
          </a:p>
        </p:txBody>
      </p:sp>
    </p:spTree>
    <p:extLst>
      <p:ext uri="{BB962C8B-B14F-4D97-AF65-F5344CB8AC3E}">
        <p14:creationId xmlns:p14="http://schemas.microsoft.com/office/powerpoint/2010/main" val="3628982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killeark rø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59EF40C3-D060-4C43-A164-86361E95F5F0}"/>
              </a:ext>
            </a:extLst>
          </p:cNvPr>
          <p:cNvSpPr/>
          <p:nvPr userDrawn="1"/>
        </p:nvSpPr>
        <p:spPr>
          <a:xfrm>
            <a:off x="0" y="-1"/>
            <a:ext cx="12192000" cy="60579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Plassholder for dato 3">
            <a:extLst>
              <a:ext uri="{FF2B5EF4-FFF2-40B4-BE49-F238E27FC236}">
                <a16:creationId xmlns:a16="http://schemas.microsoft.com/office/drawing/2014/main" id="{5F2E83ED-DEEF-A64C-8BB1-5F1FED638E01}"/>
              </a:ext>
            </a:extLst>
          </p:cNvPr>
          <p:cNvSpPr>
            <a:spLocks noGrp="1"/>
          </p:cNvSpPr>
          <p:nvPr>
            <p:ph type="dt" sz="half" idx="10"/>
          </p:nvPr>
        </p:nvSpPr>
        <p:spPr/>
        <p:txBody>
          <a:bodyPr/>
          <a:lstStyle/>
          <a:p>
            <a:fld id="{D6CC4A6E-506E-C449-897F-F382653A532B}" type="datetime1">
              <a:rPr lang="nb-NO" smtClean="0"/>
              <a:t>28.04.2025</a:t>
            </a:fld>
            <a:endParaRPr lang="en-GB"/>
          </a:p>
        </p:txBody>
      </p:sp>
      <p:sp>
        <p:nvSpPr>
          <p:cNvPr id="5" name="Plassholder for bunntekst 4">
            <a:extLst>
              <a:ext uri="{FF2B5EF4-FFF2-40B4-BE49-F238E27FC236}">
                <a16:creationId xmlns:a16="http://schemas.microsoft.com/office/drawing/2014/main" id="{41934860-5C0E-E944-AAE5-E8F2314DFF13}"/>
              </a:ext>
            </a:extLst>
          </p:cNvPr>
          <p:cNvSpPr>
            <a:spLocks noGrp="1"/>
          </p:cNvSpPr>
          <p:nvPr>
            <p:ph type="ftr" sz="quarter" idx="11"/>
          </p:nvPr>
        </p:nvSpPr>
        <p:spPr/>
        <p:txBody>
          <a:bodyPr/>
          <a:lstStyle/>
          <a:p>
            <a:r>
              <a:rPr lang="nb-NO"/>
              <a:t>Sett inn  navnet på presentasjonen</a:t>
            </a:r>
            <a:endParaRPr lang="en-GB"/>
          </a:p>
        </p:txBody>
      </p:sp>
      <p:sp>
        <p:nvSpPr>
          <p:cNvPr id="6" name="Plassholder for lysbildenummer 5">
            <a:extLst>
              <a:ext uri="{FF2B5EF4-FFF2-40B4-BE49-F238E27FC236}">
                <a16:creationId xmlns:a16="http://schemas.microsoft.com/office/drawing/2014/main" id="{B1CC5C29-8A77-C449-B8B5-CCB6DA9988E7}"/>
              </a:ext>
            </a:extLst>
          </p:cNvPr>
          <p:cNvSpPr>
            <a:spLocks noGrp="1"/>
          </p:cNvSpPr>
          <p:nvPr>
            <p:ph type="sldNum" sz="quarter" idx="12"/>
          </p:nvPr>
        </p:nvSpPr>
        <p:spPr/>
        <p:txBody>
          <a:bodyPr/>
          <a:lstStyle/>
          <a:p>
            <a:fld id="{D6D0BE5B-82D4-7B45-B621-F2930689C3E2}" type="slidenum">
              <a:rPr lang="en-GB" smtClean="0"/>
              <a:t>‹#›</a:t>
            </a:fld>
            <a:endParaRPr lang="en-GB"/>
          </a:p>
        </p:txBody>
      </p:sp>
      <p:sp>
        <p:nvSpPr>
          <p:cNvPr id="8" name="Tittel 1">
            <a:extLst>
              <a:ext uri="{FF2B5EF4-FFF2-40B4-BE49-F238E27FC236}">
                <a16:creationId xmlns:a16="http://schemas.microsoft.com/office/drawing/2014/main" id="{1A63D257-CC7B-3F48-A358-8BE06DC365D4}"/>
              </a:ext>
            </a:extLst>
          </p:cNvPr>
          <p:cNvSpPr>
            <a:spLocks noGrp="1"/>
          </p:cNvSpPr>
          <p:nvPr>
            <p:ph type="ctrTitle"/>
          </p:nvPr>
        </p:nvSpPr>
        <p:spPr>
          <a:xfrm>
            <a:off x="1200149" y="2407519"/>
            <a:ext cx="10164763" cy="1021481"/>
          </a:xfrm>
        </p:spPr>
        <p:txBody>
          <a:bodyPr anchor="b"/>
          <a:lstStyle>
            <a:lvl1pPr algn="l">
              <a:lnSpc>
                <a:spcPct val="100000"/>
              </a:lnSpc>
              <a:defRPr sz="4000">
                <a:solidFill>
                  <a:schemeClr val="bg1"/>
                </a:solidFill>
              </a:defRPr>
            </a:lvl1pPr>
          </a:lstStyle>
          <a:p>
            <a:r>
              <a:rPr lang="nb-NO"/>
              <a:t>Klikk for å redigere tittelstil</a:t>
            </a:r>
            <a:endParaRPr lang="en-GB"/>
          </a:p>
        </p:txBody>
      </p:sp>
      <p:sp>
        <p:nvSpPr>
          <p:cNvPr id="9" name="Undertittel 2">
            <a:extLst>
              <a:ext uri="{FF2B5EF4-FFF2-40B4-BE49-F238E27FC236}">
                <a16:creationId xmlns:a16="http://schemas.microsoft.com/office/drawing/2014/main" id="{76D1C8D4-22DD-274E-9D1B-3FEBDABC923C}"/>
              </a:ext>
            </a:extLst>
          </p:cNvPr>
          <p:cNvSpPr>
            <a:spLocks noGrp="1"/>
          </p:cNvSpPr>
          <p:nvPr>
            <p:ph type="subTitle" idx="1"/>
          </p:nvPr>
        </p:nvSpPr>
        <p:spPr>
          <a:xfrm>
            <a:off x="1193800" y="3594627"/>
            <a:ext cx="10171112" cy="1541688"/>
          </a:xfrm>
        </p:spPr>
        <p:txBody>
          <a:bodyPr/>
          <a:lstStyle>
            <a:lvl1pPr marL="0" indent="0" algn="l">
              <a:lnSpc>
                <a:spcPct val="1000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GB"/>
          </a:p>
        </p:txBody>
      </p:sp>
    </p:spTree>
    <p:extLst>
      <p:ext uri="{BB962C8B-B14F-4D97-AF65-F5344CB8AC3E}">
        <p14:creationId xmlns:p14="http://schemas.microsoft.com/office/powerpoint/2010/main" val="1886031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p:cNvSpPr>
            <a:spLocks noGrp="1"/>
          </p:cNvSpPr>
          <p:nvPr>
            <p:ph type="dt" sz="half" idx="10"/>
          </p:nvPr>
        </p:nvSpPr>
        <p:spPr/>
        <p:txBody>
          <a:bodyPr/>
          <a:lstStyle/>
          <a:p>
            <a:fld id="{BCBE125F-D11F-4986-8BE9-9702B758A72B}" type="datetimeFigureOut">
              <a:rPr lang="nb-NO" smtClean="0"/>
              <a:t>28.04.2025</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FFA4ACBF-C4CE-4B05-813F-67FDD33AD2DF}" type="slidenum">
              <a:rPr lang="nb-NO" smtClean="0"/>
              <a:t>‹#›</a:t>
            </a:fld>
            <a:endParaRPr lang="nb-NO"/>
          </a:p>
        </p:txBody>
      </p:sp>
    </p:spTree>
    <p:extLst>
      <p:ext uri="{BB962C8B-B14F-4D97-AF65-F5344CB8AC3E}">
        <p14:creationId xmlns:p14="http://schemas.microsoft.com/office/powerpoint/2010/main" val="107986932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BCBE125F-D11F-4986-8BE9-9702B758A72B}" type="datetimeFigureOut">
              <a:rPr lang="nb-NO" smtClean="0"/>
              <a:t>28.04.2025</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FFA4ACBF-C4CE-4B05-813F-67FDD33AD2DF}" type="slidenum">
              <a:rPr lang="nb-NO" smtClean="0"/>
              <a:t>‹#›</a:t>
            </a:fld>
            <a:endParaRPr lang="nb-NO"/>
          </a:p>
        </p:txBody>
      </p:sp>
    </p:spTree>
    <p:extLst>
      <p:ext uri="{BB962C8B-B14F-4D97-AF65-F5344CB8AC3E}">
        <p14:creationId xmlns:p14="http://schemas.microsoft.com/office/powerpoint/2010/main" val="50401313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BCBE125F-D11F-4986-8BE9-9702B758A72B}" type="datetimeFigureOut">
              <a:rPr lang="nb-NO" smtClean="0"/>
              <a:t>28.04.2025</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FFA4ACBF-C4CE-4B05-813F-67FDD33AD2DF}" type="slidenum">
              <a:rPr lang="nb-NO" smtClean="0"/>
              <a:t>‹#›</a:t>
            </a:fld>
            <a:endParaRPr lang="nb-NO"/>
          </a:p>
        </p:txBody>
      </p:sp>
    </p:spTree>
    <p:extLst>
      <p:ext uri="{BB962C8B-B14F-4D97-AF65-F5344CB8AC3E}">
        <p14:creationId xmlns:p14="http://schemas.microsoft.com/office/powerpoint/2010/main" val="3307496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5" Type="http://schemas.openxmlformats.org/officeDocument/2006/relationships/theme" Target="../theme/theme2.xml"/><Relationship Id="rId4"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theme" Target="../theme/theme3.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image" Target="../media/image15.emf"/><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theme" Target="../theme/theme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19" Type="http://schemas.openxmlformats.org/officeDocument/2006/relationships/image" Target="../media/image15.emf"/><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6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theme" Target="../theme/theme6.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7.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ABF0E95F-56BD-804D-85FC-1942D0D9AA9F}"/>
              </a:ext>
            </a:extLst>
          </p:cNvPr>
          <p:cNvSpPr>
            <a:spLocks noGrp="1"/>
          </p:cNvSpPr>
          <p:nvPr>
            <p:ph type="title"/>
          </p:nvPr>
        </p:nvSpPr>
        <p:spPr>
          <a:xfrm>
            <a:off x="1200148" y="295469"/>
            <a:ext cx="10153651" cy="685606"/>
          </a:xfrm>
          <a:prstGeom prst="rect">
            <a:avLst/>
          </a:prstGeom>
        </p:spPr>
        <p:txBody>
          <a:bodyPr vert="horz" lIns="0" tIns="0" rIns="0" bIns="0" rtlCol="0" anchor="ctr" anchorCtr="0">
            <a:noAutofit/>
          </a:bodyPr>
          <a:lstStyle/>
          <a:p>
            <a:r>
              <a:rPr lang="nb-NO" noProof="0"/>
              <a:t>Klikk for å redigere</a:t>
            </a:r>
          </a:p>
        </p:txBody>
      </p:sp>
      <p:sp>
        <p:nvSpPr>
          <p:cNvPr id="3" name="Plassholder for tekst 2">
            <a:extLst>
              <a:ext uri="{FF2B5EF4-FFF2-40B4-BE49-F238E27FC236}">
                <a16:creationId xmlns:a16="http://schemas.microsoft.com/office/drawing/2014/main" id="{621F666E-1E7F-4445-B72A-FA80E5208F50}"/>
              </a:ext>
            </a:extLst>
          </p:cNvPr>
          <p:cNvSpPr>
            <a:spLocks noGrp="1"/>
          </p:cNvSpPr>
          <p:nvPr>
            <p:ph type="body" idx="1"/>
          </p:nvPr>
        </p:nvSpPr>
        <p:spPr>
          <a:xfrm>
            <a:off x="1200149" y="1412879"/>
            <a:ext cx="10164763" cy="4498817"/>
          </a:xfrm>
          <a:prstGeom prst="rect">
            <a:avLst/>
          </a:prstGeom>
        </p:spPr>
        <p:txBody>
          <a:bodyPr vert="horz" lIns="0" tIns="0" rIns="0" bIns="0" rtlCol="0">
            <a:noAutofit/>
          </a:bodyPr>
          <a:lstStyle/>
          <a:p>
            <a:r>
              <a:rPr lang="nb-NO" noProof="0"/>
              <a:t>Rediger tekststiler i malen
Andre nivå
Tredje nivå
Fjerde nivå
Femte nivå</a:t>
            </a:r>
          </a:p>
        </p:txBody>
      </p:sp>
      <p:sp>
        <p:nvSpPr>
          <p:cNvPr id="4" name="Plassholder for dato 3">
            <a:extLst>
              <a:ext uri="{FF2B5EF4-FFF2-40B4-BE49-F238E27FC236}">
                <a16:creationId xmlns:a16="http://schemas.microsoft.com/office/drawing/2014/main" id="{66FEE1F8-60B7-0545-862C-1B03D1E139F4}"/>
              </a:ext>
            </a:extLst>
          </p:cNvPr>
          <p:cNvSpPr>
            <a:spLocks noGrp="1"/>
          </p:cNvSpPr>
          <p:nvPr>
            <p:ph type="dt" sz="half" idx="2"/>
          </p:nvPr>
        </p:nvSpPr>
        <p:spPr>
          <a:xfrm>
            <a:off x="9287069" y="6420061"/>
            <a:ext cx="2066730" cy="142470"/>
          </a:xfrm>
          <a:prstGeom prst="rect">
            <a:avLst/>
          </a:prstGeom>
        </p:spPr>
        <p:txBody>
          <a:bodyPr vert="horz" lIns="0" tIns="0" rIns="0" bIns="0" rtlCol="0" anchor="ctr"/>
          <a:lstStyle>
            <a:lvl1pPr algn="r">
              <a:defRPr sz="900">
                <a:solidFill>
                  <a:schemeClr val="tx1">
                    <a:tint val="75000"/>
                  </a:schemeClr>
                </a:solidFill>
              </a:defRPr>
            </a:lvl1pPr>
          </a:lstStyle>
          <a:p>
            <a:fld id="{04411C24-D51B-E243-B43F-E5BB372B2132}" type="datetime1">
              <a:rPr lang="nb-NO" smtClean="0"/>
              <a:t>28.04.2025</a:t>
            </a:fld>
            <a:endParaRPr lang="nb-NO"/>
          </a:p>
        </p:txBody>
      </p:sp>
      <p:sp>
        <p:nvSpPr>
          <p:cNvPr id="5" name="Plassholder for bunntekst 4">
            <a:extLst>
              <a:ext uri="{FF2B5EF4-FFF2-40B4-BE49-F238E27FC236}">
                <a16:creationId xmlns:a16="http://schemas.microsoft.com/office/drawing/2014/main" id="{6E785288-01D2-3849-BF28-CA48ADBB32D9}"/>
              </a:ext>
            </a:extLst>
          </p:cNvPr>
          <p:cNvSpPr>
            <a:spLocks noGrp="1"/>
          </p:cNvSpPr>
          <p:nvPr>
            <p:ph type="ftr" sz="quarter" idx="3"/>
          </p:nvPr>
        </p:nvSpPr>
        <p:spPr>
          <a:xfrm>
            <a:off x="2709973" y="6420061"/>
            <a:ext cx="6526176" cy="142470"/>
          </a:xfrm>
          <a:prstGeom prst="rect">
            <a:avLst/>
          </a:prstGeom>
        </p:spPr>
        <p:txBody>
          <a:bodyPr vert="horz" lIns="0" tIns="0" rIns="0" bIns="0" rtlCol="0" anchor="ctr"/>
          <a:lstStyle>
            <a:lvl1pPr algn="l">
              <a:defRPr sz="900">
                <a:solidFill>
                  <a:schemeClr val="tx1">
                    <a:tint val="75000"/>
                  </a:schemeClr>
                </a:solidFill>
              </a:defRPr>
            </a:lvl1pPr>
          </a:lstStyle>
          <a:p>
            <a:r>
              <a:rPr lang="nb-NO"/>
              <a:t>Sett inn  navnet på presentasjonen</a:t>
            </a:r>
          </a:p>
        </p:txBody>
      </p:sp>
      <p:sp>
        <p:nvSpPr>
          <p:cNvPr id="6" name="Plassholder for lysbildenummer 5">
            <a:extLst>
              <a:ext uri="{FF2B5EF4-FFF2-40B4-BE49-F238E27FC236}">
                <a16:creationId xmlns:a16="http://schemas.microsoft.com/office/drawing/2014/main" id="{9E4673A0-B9CD-4A42-99EA-8144B5DBD5BC}"/>
              </a:ext>
            </a:extLst>
          </p:cNvPr>
          <p:cNvSpPr>
            <a:spLocks noGrp="1"/>
          </p:cNvSpPr>
          <p:nvPr>
            <p:ph type="sldNum" sz="quarter" idx="4"/>
          </p:nvPr>
        </p:nvSpPr>
        <p:spPr>
          <a:xfrm>
            <a:off x="11510127" y="6420061"/>
            <a:ext cx="556182" cy="142470"/>
          </a:xfrm>
          <a:prstGeom prst="rect">
            <a:avLst/>
          </a:prstGeom>
        </p:spPr>
        <p:txBody>
          <a:bodyPr vert="horz" lIns="0" tIns="0" rIns="0" bIns="0" rtlCol="0" anchor="ctr"/>
          <a:lstStyle>
            <a:lvl1pPr algn="l">
              <a:defRPr sz="900">
                <a:solidFill>
                  <a:schemeClr val="tx1">
                    <a:tint val="75000"/>
                  </a:schemeClr>
                </a:solidFill>
              </a:defRPr>
            </a:lvl1pPr>
          </a:lstStyle>
          <a:p>
            <a:fld id="{D6D0BE5B-82D4-7B45-B621-F2930689C3E2}" type="slidenum">
              <a:rPr lang="nb-NO" smtClean="0"/>
              <a:pPr/>
              <a:t>‹#›</a:t>
            </a:fld>
            <a:endParaRPr lang="nb-NO"/>
          </a:p>
        </p:txBody>
      </p:sp>
      <p:pic>
        <p:nvPicPr>
          <p:cNvPr id="11" name="Bilde 10">
            <a:extLst>
              <a:ext uri="{FF2B5EF4-FFF2-40B4-BE49-F238E27FC236}">
                <a16:creationId xmlns:a16="http://schemas.microsoft.com/office/drawing/2014/main" id="{1D0E3B3F-98C2-D142-8A09-F609529E4E23}"/>
              </a:ext>
            </a:extLst>
          </p:cNvPr>
          <p:cNvPicPr>
            <a:picLocks noChangeAspect="1"/>
          </p:cNvPicPr>
          <p:nvPr userDrawn="1"/>
        </p:nvPicPr>
        <p:blipFill>
          <a:blip r:embed="rId32" cstate="print">
            <a:extLst>
              <a:ext uri="{28A0092B-C50C-407E-A947-70E740481C1C}">
                <a14:useLocalDpi xmlns:a14="http://schemas.microsoft.com/office/drawing/2010/main"/>
              </a:ext>
            </a:extLst>
          </a:blip>
          <a:stretch>
            <a:fillRect/>
          </a:stretch>
        </p:blipFill>
        <p:spPr>
          <a:xfrm>
            <a:off x="715473" y="6218339"/>
            <a:ext cx="1491772" cy="462240"/>
          </a:xfrm>
          <a:prstGeom prst="rect">
            <a:avLst/>
          </a:prstGeom>
        </p:spPr>
      </p:pic>
      <p:cxnSp>
        <p:nvCxnSpPr>
          <p:cNvPr id="8" name="Rett linje 7">
            <a:extLst>
              <a:ext uri="{FF2B5EF4-FFF2-40B4-BE49-F238E27FC236}">
                <a16:creationId xmlns:a16="http://schemas.microsoft.com/office/drawing/2014/main" id="{A85F36DB-C605-7241-A5F1-E39B21B03E75}"/>
              </a:ext>
            </a:extLst>
          </p:cNvPr>
          <p:cNvCxnSpPr>
            <a:cxnSpLocks/>
          </p:cNvCxnSpPr>
          <p:nvPr userDrawn="1"/>
        </p:nvCxnSpPr>
        <p:spPr>
          <a:xfrm>
            <a:off x="0" y="60579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5532212"/>
      </p:ext>
    </p:extLst>
  </p:cSld>
  <p:clrMap bg1="lt1" tx1="dk1" bg2="lt2" tx2="dk2" accent1="accent1" accent2="accent2" accent3="accent3" accent4="accent4" accent5="accent5" accent6="accent6" hlink="hlink" folHlink="folHlink"/>
  <p:sldLayoutIdLst>
    <p:sldLayoutId id="2147483675" r:id="rId1"/>
    <p:sldLayoutId id="2147483659" r:id="rId2"/>
    <p:sldLayoutId id="2147483657" r:id="rId3"/>
    <p:sldLayoutId id="2147483674" r:id="rId4"/>
    <p:sldLayoutId id="2147483679" r:id="rId5"/>
    <p:sldLayoutId id="2147483660" r:id="rId6"/>
    <p:sldLayoutId id="2147483676" r:id="rId7"/>
    <p:sldLayoutId id="2147483678" r:id="rId8"/>
    <p:sldLayoutId id="2147483649" r:id="rId9"/>
    <p:sldLayoutId id="2147483666" r:id="rId10"/>
    <p:sldLayoutId id="2147483667" r:id="rId11"/>
    <p:sldLayoutId id="2147483668" r:id="rId12"/>
    <p:sldLayoutId id="2147483669" r:id="rId13"/>
    <p:sldLayoutId id="2147483670" r:id="rId14"/>
    <p:sldLayoutId id="2147483650" r:id="rId15"/>
    <p:sldLayoutId id="2147483671" r:id="rId16"/>
    <p:sldLayoutId id="2147483672" r:id="rId17"/>
    <p:sldLayoutId id="2147483680" r:id="rId18"/>
    <p:sldLayoutId id="2147483652" r:id="rId19"/>
    <p:sldLayoutId id="2147483653" r:id="rId20"/>
    <p:sldLayoutId id="2147483654" r:id="rId21"/>
    <p:sldLayoutId id="2147483661" r:id="rId22"/>
    <p:sldLayoutId id="2147483663" r:id="rId23"/>
    <p:sldLayoutId id="2147483665" r:id="rId24"/>
    <p:sldLayoutId id="2147483681" r:id="rId25"/>
    <p:sldLayoutId id="2147483664" r:id="rId26"/>
    <p:sldLayoutId id="2147483662" r:id="rId27"/>
    <p:sldLayoutId id="2147483655" r:id="rId28"/>
    <p:sldLayoutId id="2147483656" r:id="rId29"/>
    <p:sldLayoutId id="2147483673"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100000"/>
        </a:lnSpc>
        <a:spcBef>
          <a:spcPct val="0"/>
        </a:spcBef>
        <a:buNone/>
        <a:defRPr sz="3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18" userDrawn="1">
          <p15:clr>
            <a:srgbClr val="F26B43"/>
          </p15:clr>
        </p15:guide>
        <p15:guide id="2" pos="3953" userDrawn="1">
          <p15:clr>
            <a:srgbClr val="F26B43"/>
          </p15:clr>
        </p15:guide>
        <p15:guide id="3" pos="752" userDrawn="1">
          <p15:clr>
            <a:srgbClr val="F26B43"/>
          </p15:clr>
        </p15:guide>
        <p15:guide id="4" pos="7159" userDrawn="1">
          <p15:clr>
            <a:srgbClr val="F26B43"/>
          </p15:clr>
        </p15:guide>
        <p15:guide id="5" orient="horz" pos="890" userDrawn="1">
          <p15:clr>
            <a:srgbClr val="F26B43"/>
          </p15:clr>
        </p15:guide>
        <p15:guide id="6" orient="horz" pos="3816" userDrawn="1">
          <p15:clr>
            <a:srgbClr val="F26B43"/>
          </p15:clr>
        </p15:guide>
        <p15:guide id="7" orient="horz" pos="3725" userDrawn="1">
          <p15:clr>
            <a:srgbClr val="F26B43"/>
          </p15:clr>
        </p15:guide>
        <p15:guide id="8" pos="3809" userDrawn="1">
          <p15:clr>
            <a:srgbClr val="F26B43"/>
          </p15:clr>
        </p15:guide>
        <p15:guide id="9" pos="4099" userDrawn="1">
          <p15:clr>
            <a:srgbClr val="F26B43"/>
          </p15:clr>
        </p15:guide>
        <p15:guide id="10" orient="horz" pos="181" userDrawn="1">
          <p15:clr>
            <a:srgbClr val="F26B43"/>
          </p15:clr>
        </p15:guide>
        <p15:guide id="11" orient="horz" pos="69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711176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Lst>
  <p:hf hdr="0" ftr="0"/>
  <p:txStyles>
    <p:titleStyle>
      <a:lvl1pPr algn="l" defTabSz="914400" rtl="0" eaLnBrk="1" latinLnBrk="0" hangingPunct="1">
        <a:lnSpc>
          <a:spcPct val="90000"/>
        </a:lnSpc>
        <a:spcBef>
          <a:spcPct val="0"/>
        </a:spcBef>
        <a:buNone/>
        <a:defRPr sz="2800" b="1" kern="1200">
          <a:solidFill>
            <a:srgbClr val="004EA8"/>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100000"/>
        </a:lnSpc>
        <a:spcBef>
          <a:spcPts val="1000"/>
        </a:spcBef>
        <a:buClr>
          <a:srgbClr val="004EA8"/>
        </a:buClr>
        <a:buSzPct val="120000"/>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Clr>
          <a:srgbClr val="004EA8"/>
        </a:buClr>
        <a:buSzPct val="120000"/>
        <a:buFont typeface="Wingdings" pitchFamily="2" charset="2"/>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Clr>
          <a:srgbClr val="004EA8"/>
        </a:buClr>
        <a:buSzPct val="120000"/>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Clr>
          <a:srgbClr val="004EA8"/>
        </a:buClr>
        <a:buSzPct val="120000"/>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Clr>
          <a:srgbClr val="004EA8"/>
        </a:buClr>
        <a:buSzPct val="120000"/>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4" pos="7333">
          <p15:clr>
            <a:srgbClr val="F26B43"/>
          </p15:clr>
        </p15:guide>
        <p15:guide id="5" pos="347">
          <p15:clr>
            <a:srgbClr val="F26B43"/>
          </p15:clr>
        </p15:guide>
        <p15:guide id="6" orient="horz" pos="2160">
          <p15:clr>
            <a:srgbClr val="F26B43"/>
          </p15:clr>
        </p15:guide>
        <p15:guide id="7" orient="horz" pos="3884">
          <p15:clr>
            <a:srgbClr val="F26B43"/>
          </p15:clr>
        </p15:guide>
        <p15:guide id="10" orient="horz" pos="958">
          <p15:clr>
            <a:srgbClr val="F26B43"/>
          </p15:clr>
        </p15:guide>
        <p15:guide id="11" orient="horz" pos="799">
          <p15:clr>
            <a:srgbClr val="F26B43"/>
          </p15:clr>
        </p15:guide>
        <p15:guide id="12" pos="3749">
          <p15:clr>
            <a:srgbClr val="F26B43"/>
          </p15:clr>
        </p15:guide>
        <p15:guide id="13" pos="3931">
          <p15:clr>
            <a:srgbClr val="F26B43"/>
          </p15:clr>
        </p15:guide>
        <p15:guide id="14" orient="horz" pos="3725">
          <p15:clr>
            <a:srgbClr val="F26B43"/>
          </p15:clr>
        </p15:guide>
        <p15:guide id="15" orient="horz" pos="75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3765A449-645F-A441-A3AB-0696E257C495}"/>
              </a:ext>
            </a:extLst>
          </p:cNvPr>
          <p:cNvSpPr>
            <a:spLocks noGrp="1"/>
          </p:cNvSpPr>
          <p:nvPr>
            <p:ph type="title"/>
          </p:nvPr>
        </p:nvSpPr>
        <p:spPr>
          <a:xfrm>
            <a:off x="550862" y="291600"/>
            <a:ext cx="11090274" cy="972000"/>
          </a:xfrm>
          <a:prstGeom prst="rect">
            <a:avLst/>
          </a:prstGeom>
        </p:spPr>
        <p:txBody>
          <a:bodyPr vert="horz" lIns="0" tIns="0" rIns="0" bIns="0" rtlCol="0" anchor="b">
            <a:normAutofit/>
          </a:bodyPr>
          <a:lstStyle/>
          <a:p>
            <a:r>
              <a:rPr lang="nb-NO"/>
              <a:t>Klikk for å redigere tittelstil</a:t>
            </a:r>
          </a:p>
        </p:txBody>
      </p:sp>
      <p:sp>
        <p:nvSpPr>
          <p:cNvPr id="3" name="Plassholder for tekst 2">
            <a:extLst>
              <a:ext uri="{FF2B5EF4-FFF2-40B4-BE49-F238E27FC236}">
                <a16:creationId xmlns:a16="http://schemas.microsoft.com/office/drawing/2014/main" id="{F39560B0-55CC-364A-9491-62A0F4C4B0B7}"/>
              </a:ext>
            </a:extLst>
          </p:cNvPr>
          <p:cNvSpPr>
            <a:spLocks noGrp="1"/>
          </p:cNvSpPr>
          <p:nvPr>
            <p:ph type="body" idx="1"/>
          </p:nvPr>
        </p:nvSpPr>
        <p:spPr>
          <a:xfrm>
            <a:off x="550863" y="1628775"/>
            <a:ext cx="11090275" cy="4571999"/>
          </a:xfrm>
          <a:prstGeom prst="rect">
            <a:avLst/>
          </a:prstGeom>
        </p:spPr>
        <p:txBody>
          <a:bodyPr vert="horz" lIns="0" tIns="0" rIns="0" bIns="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bunntekst 4">
            <a:extLst>
              <a:ext uri="{FF2B5EF4-FFF2-40B4-BE49-F238E27FC236}">
                <a16:creationId xmlns:a16="http://schemas.microsoft.com/office/drawing/2014/main" id="{F3A31F23-6B5F-284D-B570-504C5F3200C4}"/>
              </a:ext>
            </a:extLst>
          </p:cNvPr>
          <p:cNvSpPr>
            <a:spLocks noGrp="1"/>
          </p:cNvSpPr>
          <p:nvPr>
            <p:ph type="ftr" sz="quarter" idx="3"/>
          </p:nvPr>
        </p:nvSpPr>
        <p:spPr>
          <a:xfrm>
            <a:off x="550864" y="6359010"/>
            <a:ext cx="4497658" cy="365125"/>
          </a:xfrm>
          <a:prstGeom prst="rect">
            <a:avLst/>
          </a:prstGeom>
        </p:spPr>
        <p:txBody>
          <a:bodyPr vert="horz" lIns="0" tIns="0" rIns="0" bIns="0" rtlCol="0" anchor="ctr"/>
          <a:lstStyle>
            <a:lvl1pPr algn="l">
              <a:defRPr sz="1000">
                <a:solidFill>
                  <a:srgbClr val="002E5A"/>
                </a:solidFill>
                <a:latin typeface="Verdana" panose="020B0604030504040204" pitchFamily="34" charset="0"/>
                <a:ea typeface="Verdana" panose="020B0604030504040204" pitchFamily="34" charset="0"/>
                <a:cs typeface="Verdana" panose="020B0604030504040204" pitchFamily="34" charset="0"/>
              </a:defRPr>
            </a:lvl1pPr>
          </a:lstStyle>
          <a:p>
            <a:endParaRPr lang="nb-NO"/>
          </a:p>
        </p:txBody>
      </p:sp>
      <p:pic>
        <p:nvPicPr>
          <p:cNvPr id="4" name="Bilde 3">
            <a:extLst>
              <a:ext uri="{FF2B5EF4-FFF2-40B4-BE49-F238E27FC236}">
                <a16:creationId xmlns:a16="http://schemas.microsoft.com/office/drawing/2014/main" id="{2B1E2FA6-4C5F-294F-A463-17B6FF4826F8}"/>
              </a:ext>
            </a:extLst>
          </p:cNvPr>
          <p:cNvPicPr>
            <a:picLocks noChangeAspect="1"/>
          </p:cNvPicPr>
          <p:nvPr userDrawn="1"/>
        </p:nvPicPr>
        <p:blipFill>
          <a:blip r:embed="rId19"/>
          <a:stretch>
            <a:fillRect/>
          </a:stretch>
        </p:blipFill>
        <p:spPr>
          <a:xfrm>
            <a:off x="10687415" y="6337066"/>
            <a:ext cx="953723" cy="409012"/>
          </a:xfrm>
          <a:prstGeom prst="rect">
            <a:avLst/>
          </a:prstGeom>
          <a:noFill/>
        </p:spPr>
      </p:pic>
    </p:spTree>
    <p:extLst>
      <p:ext uri="{BB962C8B-B14F-4D97-AF65-F5344CB8AC3E}">
        <p14:creationId xmlns:p14="http://schemas.microsoft.com/office/powerpoint/2010/main" val="147090705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Lst>
  <p:hf hdr="0" ftr="0"/>
  <p:txStyles>
    <p:titleStyle>
      <a:lvl1pPr algn="l" defTabSz="914400" rtl="0" eaLnBrk="1" latinLnBrk="0" hangingPunct="1">
        <a:lnSpc>
          <a:spcPct val="90000"/>
        </a:lnSpc>
        <a:spcBef>
          <a:spcPct val="0"/>
        </a:spcBef>
        <a:buNone/>
        <a:defRPr sz="3200" b="0" kern="1200">
          <a:solidFill>
            <a:srgbClr val="004EA8"/>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100000"/>
        </a:lnSpc>
        <a:spcBef>
          <a:spcPts val="1000"/>
        </a:spcBef>
        <a:buClr>
          <a:srgbClr val="004EA8"/>
        </a:buClr>
        <a:buSzPct val="120000"/>
        <a:buFont typeface="Arial" panose="020B0604020202020204" pitchFamily="34" charset="0"/>
        <a:buChar char="•"/>
        <a:defRPr sz="22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Clr>
          <a:srgbClr val="004EA8"/>
        </a:buClr>
        <a:buSzPct val="120000"/>
        <a:buFont typeface="Wingdings" pitchFamily="2" charset="2"/>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Clr>
          <a:srgbClr val="004EA8"/>
        </a:buClr>
        <a:buSzPct val="120000"/>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Clr>
          <a:srgbClr val="004EA8"/>
        </a:buClr>
        <a:buSzPct val="120000"/>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Clr>
          <a:srgbClr val="004EA8"/>
        </a:buClr>
        <a:buSzPct val="120000"/>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4" pos="7333">
          <p15:clr>
            <a:srgbClr val="F26B43"/>
          </p15:clr>
        </p15:guide>
        <p15:guide id="5" pos="347">
          <p15:clr>
            <a:srgbClr val="F26B43"/>
          </p15:clr>
        </p15:guide>
        <p15:guide id="6" orient="horz" pos="2160">
          <p15:clr>
            <a:srgbClr val="F26B43"/>
          </p15:clr>
        </p15:guide>
        <p15:guide id="10" orient="horz" pos="958">
          <p15:clr>
            <a:srgbClr val="F26B43"/>
          </p15:clr>
        </p15:guide>
        <p15:guide id="11" orient="horz" pos="799">
          <p15:clr>
            <a:srgbClr val="F26B43"/>
          </p15:clr>
        </p15:guide>
        <p15:guide id="12" pos="3749">
          <p15:clr>
            <a:srgbClr val="F26B43"/>
          </p15:clr>
        </p15:guide>
        <p15:guide id="13" pos="3931">
          <p15:clr>
            <a:srgbClr val="F26B43"/>
          </p15:clr>
        </p15:guide>
        <p15:guide id="14" orient="horz" pos="3816">
          <p15:clr>
            <a:srgbClr val="F26B43"/>
          </p15:clr>
        </p15:guide>
        <p15:guide id="15" orient="horz" pos="754">
          <p15:clr>
            <a:srgbClr val="F26B43"/>
          </p15:clr>
        </p15:guide>
        <p15:guide id="16" orient="horz" pos="3906">
          <p15:clr>
            <a:srgbClr val="F26B43"/>
          </p15:clr>
        </p15:guide>
        <p15:guide id="17" orient="horz" pos="102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3765A449-645F-A441-A3AB-0696E257C495}"/>
              </a:ext>
            </a:extLst>
          </p:cNvPr>
          <p:cNvSpPr>
            <a:spLocks noGrp="1"/>
          </p:cNvSpPr>
          <p:nvPr>
            <p:ph type="title"/>
          </p:nvPr>
        </p:nvSpPr>
        <p:spPr>
          <a:xfrm>
            <a:off x="550862" y="291600"/>
            <a:ext cx="8731528" cy="972000"/>
          </a:xfrm>
          <a:prstGeom prst="rect">
            <a:avLst/>
          </a:prstGeom>
        </p:spPr>
        <p:txBody>
          <a:bodyPr vert="horz" lIns="0" tIns="0" rIns="0" bIns="0" rtlCol="0" anchor="b">
            <a:normAutofit/>
          </a:bodyPr>
          <a:lstStyle/>
          <a:p>
            <a:r>
              <a:rPr lang="nb-NO"/>
              <a:t>Klikk for å redigere tittelstil</a:t>
            </a:r>
          </a:p>
        </p:txBody>
      </p:sp>
      <p:sp>
        <p:nvSpPr>
          <p:cNvPr id="3" name="Plassholder for tekst 2">
            <a:extLst>
              <a:ext uri="{FF2B5EF4-FFF2-40B4-BE49-F238E27FC236}">
                <a16:creationId xmlns:a16="http://schemas.microsoft.com/office/drawing/2014/main" id="{F39560B0-55CC-364A-9491-62A0F4C4B0B7}"/>
              </a:ext>
            </a:extLst>
          </p:cNvPr>
          <p:cNvSpPr>
            <a:spLocks noGrp="1"/>
          </p:cNvSpPr>
          <p:nvPr>
            <p:ph type="body" idx="1"/>
          </p:nvPr>
        </p:nvSpPr>
        <p:spPr>
          <a:xfrm>
            <a:off x="550863" y="1628775"/>
            <a:ext cx="11090275" cy="4429124"/>
          </a:xfrm>
          <a:prstGeom prst="rect">
            <a:avLst/>
          </a:prstGeom>
        </p:spPr>
        <p:txBody>
          <a:bodyPr vert="horz" lIns="0" tIns="0" rIns="0" bIns="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bunntekst 4">
            <a:extLst>
              <a:ext uri="{FF2B5EF4-FFF2-40B4-BE49-F238E27FC236}">
                <a16:creationId xmlns:a16="http://schemas.microsoft.com/office/drawing/2014/main" id="{F3A31F23-6B5F-284D-B570-504C5F3200C4}"/>
              </a:ext>
            </a:extLst>
          </p:cNvPr>
          <p:cNvSpPr>
            <a:spLocks noGrp="1"/>
          </p:cNvSpPr>
          <p:nvPr>
            <p:ph type="ftr" sz="quarter" idx="3"/>
          </p:nvPr>
        </p:nvSpPr>
        <p:spPr>
          <a:xfrm>
            <a:off x="550863" y="6356350"/>
            <a:ext cx="5545137" cy="365125"/>
          </a:xfrm>
          <a:prstGeom prst="rect">
            <a:avLst/>
          </a:prstGeom>
        </p:spPr>
        <p:txBody>
          <a:bodyPr vert="horz" lIns="0" tIns="0" rIns="0" bIns="0" rtlCol="0" anchor="ctr"/>
          <a:lstStyle>
            <a:lvl1pPr algn="l">
              <a:defRPr sz="1000">
                <a:solidFill>
                  <a:srgbClr val="002E5A"/>
                </a:solidFill>
                <a:latin typeface="Verdana" panose="020B0604030504040204" pitchFamily="34" charset="0"/>
                <a:ea typeface="Verdana" panose="020B0604030504040204" pitchFamily="34" charset="0"/>
                <a:cs typeface="Verdana" panose="020B0604030504040204" pitchFamily="34" charset="0"/>
              </a:defRPr>
            </a:lvl1pPr>
          </a:lstStyle>
          <a:p>
            <a:endParaRPr lang="nb-NO"/>
          </a:p>
        </p:txBody>
      </p:sp>
      <p:pic>
        <p:nvPicPr>
          <p:cNvPr id="4" name="Bilde 3">
            <a:extLst>
              <a:ext uri="{FF2B5EF4-FFF2-40B4-BE49-F238E27FC236}">
                <a16:creationId xmlns:a16="http://schemas.microsoft.com/office/drawing/2014/main" id="{2B1E2FA6-4C5F-294F-A463-17B6FF4826F8}"/>
              </a:ext>
            </a:extLst>
          </p:cNvPr>
          <p:cNvPicPr>
            <a:picLocks noChangeAspect="1"/>
          </p:cNvPicPr>
          <p:nvPr userDrawn="1"/>
        </p:nvPicPr>
        <p:blipFill>
          <a:blip r:embed="rId19"/>
          <a:stretch>
            <a:fillRect/>
          </a:stretch>
        </p:blipFill>
        <p:spPr>
          <a:xfrm>
            <a:off x="9833252" y="424773"/>
            <a:ext cx="1807886" cy="775326"/>
          </a:xfrm>
          <a:prstGeom prst="rect">
            <a:avLst/>
          </a:prstGeom>
          <a:noFill/>
        </p:spPr>
      </p:pic>
    </p:spTree>
    <p:extLst>
      <p:ext uri="{BB962C8B-B14F-4D97-AF65-F5344CB8AC3E}">
        <p14:creationId xmlns:p14="http://schemas.microsoft.com/office/powerpoint/2010/main" val="2118805451"/>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Lst>
  <p:hf hdr="0" ftr="0"/>
  <p:txStyles>
    <p:titleStyle>
      <a:lvl1pPr algn="l" defTabSz="914400" rtl="0" eaLnBrk="1" latinLnBrk="0" hangingPunct="1">
        <a:lnSpc>
          <a:spcPct val="90000"/>
        </a:lnSpc>
        <a:spcBef>
          <a:spcPct val="0"/>
        </a:spcBef>
        <a:buNone/>
        <a:defRPr sz="3200" b="0" kern="1200">
          <a:solidFill>
            <a:srgbClr val="004EA8"/>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100000"/>
        </a:lnSpc>
        <a:spcBef>
          <a:spcPts val="1000"/>
        </a:spcBef>
        <a:buClr>
          <a:srgbClr val="004EA8"/>
        </a:buClr>
        <a:buSzPct val="120000"/>
        <a:buFont typeface="Arial" panose="020B0604020202020204" pitchFamily="34" charset="0"/>
        <a:buChar char="•"/>
        <a:defRPr sz="22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Clr>
          <a:srgbClr val="004EA8"/>
        </a:buClr>
        <a:buSzPct val="120000"/>
        <a:buFont typeface="Wingdings" pitchFamily="2" charset="2"/>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Clr>
          <a:srgbClr val="004EA8"/>
        </a:buClr>
        <a:buSzPct val="120000"/>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Clr>
          <a:srgbClr val="004EA8"/>
        </a:buClr>
        <a:buSzPct val="120000"/>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Clr>
          <a:srgbClr val="004EA8"/>
        </a:buClr>
        <a:buSzPct val="120000"/>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4" pos="7333">
          <p15:clr>
            <a:srgbClr val="F26B43"/>
          </p15:clr>
        </p15:guide>
        <p15:guide id="5" pos="347">
          <p15:clr>
            <a:srgbClr val="F26B43"/>
          </p15:clr>
        </p15:guide>
        <p15:guide id="6" orient="horz" pos="2160">
          <p15:clr>
            <a:srgbClr val="F26B43"/>
          </p15:clr>
        </p15:guide>
        <p15:guide id="10" orient="horz" pos="958">
          <p15:clr>
            <a:srgbClr val="F26B43"/>
          </p15:clr>
        </p15:guide>
        <p15:guide id="11" orient="horz" pos="799">
          <p15:clr>
            <a:srgbClr val="F26B43"/>
          </p15:clr>
        </p15:guide>
        <p15:guide id="12" pos="3749">
          <p15:clr>
            <a:srgbClr val="F26B43"/>
          </p15:clr>
        </p15:guide>
        <p15:guide id="13" pos="3931">
          <p15:clr>
            <a:srgbClr val="F26B43"/>
          </p15:clr>
        </p15:guide>
        <p15:guide id="14" orient="horz" pos="3816">
          <p15:clr>
            <a:srgbClr val="F26B43"/>
          </p15:clr>
        </p15:guide>
        <p15:guide id="15" orient="horz" pos="754">
          <p15:clr>
            <a:srgbClr val="F26B43"/>
          </p15:clr>
        </p15:guide>
        <p15:guide id="16" orient="horz" pos="102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3765A449-645F-A441-A3AB-0696E257C495}"/>
              </a:ext>
            </a:extLst>
          </p:cNvPr>
          <p:cNvSpPr>
            <a:spLocks noGrp="1"/>
          </p:cNvSpPr>
          <p:nvPr>
            <p:ph type="title"/>
          </p:nvPr>
        </p:nvSpPr>
        <p:spPr>
          <a:xfrm>
            <a:off x="550862" y="291600"/>
            <a:ext cx="8731528" cy="972000"/>
          </a:xfrm>
          <a:prstGeom prst="rect">
            <a:avLst/>
          </a:prstGeom>
        </p:spPr>
        <p:txBody>
          <a:bodyPr vert="horz" lIns="0" tIns="0" rIns="0" bIns="0" rtlCol="0" anchor="b">
            <a:normAutofit/>
          </a:bodyPr>
          <a:lstStyle/>
          <a:p>
            <a:r>
              <a:rPr lang="nb-NO"/>
              <a:t>Klikk for å redigere tittelstil</a:t>
            </a:r>
          </a:p>
        </p:txBody>
      </p:sp>
      <p:sp>
        <p:nvSpPr>
          <p:cNvPr id="3" name="Plassholder for tekst 2">
            <a:extLst>
              <a:ext uri="{FF2B5EF4-FFF2-40B4-BE49-F238E27FC236}">
                <a16:creationId xmlns:a16="http://schemas.microsoft.com/office/drawing/2014/main" id="{F39560B0-55CC-364A-9491-62A0F4C4B0B7}"/>
              </a:ext>
            </a:extLst>
          </p:cNvPr>
          <p:cNvSpPr>
            <a:spLocks noGrp="1"/>
          </p:cNvSpPr>
          <p:nvPr>
            <p:ph type="body" idx="1"/>
          </p:nvPr>
        </p:nvSpPr>
        <p:spPr>
          <a:xfrm>
            <a:off x="550863" y="1628775"/>
            <a:ext cx="11090275" cy="4278042"/>
          </a:xfrm>
          <a:prstGeom prst="rect">
            <a:avLst/>
          </a:prstGeom>
        </p:spPr>
        <p:txBody>
          <a:bodyPr vert="horz" lIns="0" tIns="0" rIns="0" bIns="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590734384"/>
      </p:ext>
    </p:extLst>
  </p:cSld>
  <p:clrMap bg1="lt1" tx1="dk1" bg2="lt2" tx2="dk2" accent1="accent1" accent2="accent2" accent3="accent3" accent4="accent4" accent5="accent5" accent6="accent6" hlink="hlink" folHlink="folHlink"/>
  <p:sldLayoutIdLst>
    <p:sldLayoutId id="2147483724" r:id="rId1"/>
  </p:sldLayoutIdLst>
  <p:hf hdr="0" ftr="0"/>
  <p:txStyles>
    <p:titleStyle>
      <a:lvl1pPr algn="l" defTabSz="914400" rtl="0" eaLnBrk="1" latinLnBrk="0" hangingPunct="1">
        <a:lnSpc>
          <a:spcPct val="90000"/>
        </a:lnSpc>
        <a:spcBef>
          <a:spcPct val="0"/>
        </a:spcBef>
        <a:buNone/>
        <a:defRPr sz="3200" b="0" kern="1200">
          <a:solidFill>
            <a:srgbClr val="004EA8"/>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100000"/>
        </a:lnSpc>
        <a:spcBef>
          <a:spcPts val="1000"/>
        </a:spcBef>
        <a:buClr>
          <a:srgbClr val="004EA8"/>
        </a:buClr>
        <a:buSzPct val="120000"/>
        <a:buFont typeface="Arial" panose="020B0604020202020204" pitchFamily="34" charset="0"/>
        <a:buChar char="•"/>
        <a:defRPr sz="22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Clr>
          <a:srgbClr val="004EA8"/>
        </a:buClr>
        <a:buSzPct val="120000"/>
        <a:buFont typeface="Wingdings" pitchFamily="2" charset="2"/>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Clr>
          <a:srgbClr val="004EA8"/>
        </a:buClr>
        <a:buSzPct val="120000"/>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Clr>
          <a:srgbClr val="004EA8"/>
        </a:buClr>
        <a:buSzPct val="120000"/>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Clr>
          <a:srgbClr val="004EA8"/>
        </a:buClr>
        <a:buSzPct val="120000"/>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4" pos="7333">
          <p15:clr>
            <a:srgbClr val="F26B43"/>
          </p15:clr>
        </p15:guide>
        <p15:guide id="5" pos="347">
          <p15:clr>
            <a:srgbClr val="F26B43"/>
          </p15:clr>
        </p15:guide>
        <p15:guide id="6" orient="horz" pos="2160">
          <p15:clr>
            <a:srgbClr val="F26B43"/>
          </p15:clr>
        </p15:guide>
        <p15:guide id="7" orient="horz" pos="3884">
          <p15:clr>
            <a:srgbClr val="F26B43"/>
          </p15:clr>
        </p15:guide>
        <p15:guide id="10" orient="horz" pos="958">
          <p15:clr>
            <a:srgbClr val="F26B43"/>
          </p15:clr>
        </p15:guide>
        <p15:guide id="11" orient="horz" pos="799">
          <p15:clr>
            <a:srgbClr val="F26B43"/>
          </p15:clr>
        </p15:guide>
        <p15:guide id="12" pos="3749">
          <p15:clr>
            <a:srgbClr val="F26B43"/>
          </p15:clr>
        </p15:guide>
        <p15:guide id="13" pos="3931">
          <p15:clr>
            <a:srgbClr val="F26B43"/>
          </p15:clr>
        </p15:guide>
        <p15:guide id="14" orient="horz" pos="3725">
          <p15:clr>
            <a:srgbClr val="F26B43"/>
          </p15:clr>
        </p15:guide>
        <p15:guide id="15" orient="horz" pos="754">
          <p15:clr>
            <a:srgbClr val="F26B43"/>
          </p15:clr>
        </p15:guide>
        <p15:guide id="16" orient="horz" pos="102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endParaRPr lang="en-US"/>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8543BDC-0553-40FA-A4DB-EDAAA606CFF6}" type="datetimeFigureOut">
              <a:rPr lang="en-US" smtClean="0"/>
              <a:t>4/28/2025</a:t>
            </a:fld>
            <a:endParaRPr lang="en-US"/>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E9AD569-83DD-4E5B-AF97-63825DE45633}" type="slidenum">
              <a:rPr lang="en-US" smtClean="0"/>
              <a:t>‹#›</a:t>
            </a:fld>
            <a:endParaRPr lang="en-US"/>
          </a:p>
        </p:txBody>
      </p:sp>
    </p:spTree>
    <p:extLst>
      <p:ext uri="{BB962C8B-B14F-4D97-AF65-F5344CB8AC3E}">
        <p14:creationId xmlns:p14="http://schemas.microsoft.com/office/powerpoint/2010/main" val="4075575747"/>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4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BE125F-D11F-4986-8BE9-9702B758A72B}" type="datetimeFigureOut">
              <a:rPr lang="nb-NO" smtClean="0"/>
              <a:t>28.04.2025</a:t>
            </a:fld>
            <a:endParaRPr lang="nb-NO"/>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A4ACBF-C4CE-4B05-813F-67FDD33AD2DF}" type="slidenum">
              <a:rPr lang="nb-NO" smtClean="0"/>
              <a:t>‹#›</a:t>
            </a:fld>
            <a:endParaRPr lang="nb-NO"/>
          </a:p>
        </p:txBody>
      </p:sp>
    </p:spTree>
    <p:extLst>
      <p:ext uri="{BB962C8B-B14F-4D97-AF65-F5344CB8AC3E}">
        <p14:creationId xmlns:p14="http://schemas.microsoft.com/office/powerpoint/2010/main" val="464163453"/>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0.xml"/><Relationship Id="rId5" Type="http://schemas.openxmlformats.org/officeDocument/2006/relationships/image" Target="../media/image20.jpeg"/><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83.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0.xml"/><Relationship Id="rId5" Type="http://schemas.openxmlformats.org/officeDocument/2006/relationships/image" Target="../media/image19.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hyperlink" Target="https://www.regjeringen.no/no/aktuelt/regjeringen-skal-endre-russetiden/id3030864/" TargetMode="External"/><Relationship Id="rId3" Type="http://schemas.openxmlformats.org/officeDocument/2006/relationships/slideLayout" Target="../slideLayouts/slideLayout17.xml"/><Relationship Id="rId7" Type="http://schemas.openxmlformats.org/officeDocument/2006/relationships/hyperlink" Target="https://agderfk.no/vare-tjenester/skole-og-opplaring/russetid-og-avgangsmarkering-i-agder/" TargetMode="External"/><Relationship Id="rId12" Type="http://schemas.openxmlformats.org/officeDocument/2006/relationships/image" Target="../media/image19.png"/><Relationship Id="rId2" Type="http://schemas.openxmlformats.org/officeDocument/2006/relationships/video" Target="https://player.vimeo.com/video/874076605?app_id=122963" TargetMode="External"/><Relationship Id="rId1" Type="http://schemas.openxmlformats.org/officeDocument/2006/relationships/video" Target="https://www.youtube.com/embed/D1CaHM0kyck?start=1270&amp;feature=oembed" TargetMode="External"/><Relationship Id="rId6" Type="http://schemas.openxmlformats.org/officeDocument/2006/relationships/hyperlink" Target="https://www.udir.no/laring-og-trivsel/skolemiljo/fremme-et-godt-skolemiljo-og-forebygge-krenkelser/inkluderende-russetid/" TargetMode="External"/><Relationship Id="rId11" Type="http://schemas.openxmlformats.org/officeDocument/2006/relationships/image" Target="../media/image33.jpeg"/><Relationship Id="rId5" Type="http://schemas.openxmlformats.org/officeDocument/2006/relationships/hyperlink" Target="https://www.ark.no/forfattere/ivar-brandvol" TargetMode="External"/><Relationship Id="rId10" Type="http://schemas.openxmlformats.org/officeDocument/2006/relationships/image" Target="../media/image32.jpeg"/><Relationship Id="rId4" Type="http://schemas.openxmlformats.org/officeDocument/2006/relationships/hyperlink" Target="https://radio.nrk.no/podkast/trygdekontoret/l_e475c271-8e3c-43d8-b5c2-718e3c33d8f0" TargetMode="External"/><Relationship Id="rId9" Type="http://schemas.openxmlformats.org/officeDocument/2006/relationships/hyperlink" Target="https://www.rogfk.no/vare-tjenester/skole-og-utdanning/rogalandsruss/til-foreldre-og-foresatte/samtaleguide-for-foreldre/"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tv.nrk.no/serie/dagsrevyen-21/sesong/202408/episode/NNFA21082024" TargetMode="External"/><Relationship Id="rId2" Type="http://schemas.openxmlformats.org/officeDocument/2006/relationships/notesSlide" Target="../notesSlides/notesSlide1.xml"/><Relationship Id="rId1" Type="http://schemas.openxmlformats.org/officeDocument/2006/relationships/slideLayout" Target="../slideLayouts/slideLayout81.xml"/><Relationship Id="rId4" Type="http://schemas.openxmlformats.org/officeDocument/2006/relationships/image" Target="../media/image20.jpe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7.xml"/><Relationship Id="rId1" Type="http://schemas.openxmlformats.org/officeDocument/2006/relationships/video" Target="https://www.youtube.com/embed/S_vMplCMr1U?start=1&amp;feature=oembed" TargetMode="External"/><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6.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16.xml"/><Relationship Id="rId1" Type="http://schemas.openxmlformats.org/officeDocument/2006/relationships/video" Target="https://player.vimeo.com/video/935746909?app_id=122963"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BD4EAA8-E4E1-99A7-E244-3D262363271E}"/>
            </a:ext>
          </a:extLst>
        </p:cNvPr>
        <p:cNvGrpSpPr/>
        <p:nvPr/>
      </p:nvGrpSpPr>
      <p:grpSpPr>
        <a:xfrm>
          <a:off x="0" y="0"/>
          <a:ext cx="0" cy="0"/>
          <a:chOff x="0" y="0"/>
          <a:chExt cx="0" cy="0"/>
        </a:xfrm>
      </p:grpSpPr>
      <p:sp useBgFill="1">
        <p:nvSpPr>
          <p:cNvPr id="1046" name="Rectangle 1045">
            <a:extLst>
              <a:ext uri="{FF2B5EF4-FFF2-40B4-BE49-F238E27FC236}">
                <a16:creationId xmlns:a16="http://schemas.microsoft.com/office/drawing/2014/main" id="{307BB5A0-C020-6181-2D2D-BCAE99C87F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048" name="Rectangle 1047">
            <a:extLst>
              <a:ext uri="{FF2B5EF4-FFF2-40B4-BE49-F238E27FC236}">
                <a16:creationId xmlns:a16="http://schemas.microsoft.com/office/drawing/2014/main" id="{34AD07F1-ABDD-A80C-529C-D560DE3B94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050" name="Rectangle 1049">
            <a:extLst>
              <a:ext uri="{FF2B5EF4-FFF2-40B4-BE49-F238E27FC236}">
                <a16:creationId xmlns:a16="http://schemas.microsoft.com/office/drawing/2014/main" id="{300A8DCF-2EE0-0854-F754-49A068D533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052" name="Rectangle 1051">
            <a:extLst>
              <a:ext uri="{FF2B5EF4-FFF2-40B4-BE49-F238E27FC236}">
                <a16:creationId xmlns:a16="http://schemas.microsoft.com/office/drawing/2014/main" id="{86A7F460-30FB-B91C-631E-D58DE4BD48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pic>
        <p:nvPicPr>
          <p:cNvPr id="1026" name="Picture 2">
            <a:extLst>
              <a:ext uri="{FF2B5EF4-FFF2-40B4-BE49-F238E27FC236}">
                <a16:creationId xmlns:a16="http://schemas.microsoft.com/office/drawing/2014/main" id="{61E6997B-16FB-7124-6EF4-C12169A8575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3605"/>
          <a:stretch/>
        </p:blipFill>
        <p:spPr bwMode="auto">
          <a:xfrm rot="342311">
            <a:off x="8610881" y="1244813"/>
            <a:ext cx="2863268" cy="28722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Picture 2">
            <a:extLst>
              <a:ext uri="{FF2B5EF4-FFF2-40B4-BE49-F238E27FC236}">
                <a16:creationId xmlns:a16="http://schemas.microsoft.com/office/drawing/2014/main" id="{54187FB0-FAD0-0BD7-89BB-C105B764A3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099" b="4247"/>
          <a:stretch/>
        </p:blipFill>
        <p:spPr bwMode="auto">
          <a:xfrm rot="21111173">
            <a:off x="1270370" y="198683"/>
            <a:ext cx="1967267" cy="38621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grpSp>
        <p:nvGrpSpPr>
          <p:cNvPr id="5" name="Gruppe 4">
            <a:extLst>
              <a:ext uri="{FF2B5EF4-FFF2-40B4-BE49-F238E27FC236}">
                <a16:creationId xmlns:a16="http://schemas.microsoft.com/office/drawing/2014/main" id="{E028F070-D09D-BA70-FC3B-526D2CAC3B67}"/>
              </a:ext>
            </a:extLst>
          </p:cNvPr>
          <p:cNvGrpSpPr/>
          <p:nvPr/>
        </p:nvGrpSpPr>
        <p:grpSpPr>
          <a:xfrm>
            <a:off x="-4623" y="4410932"/>
            <a:ext cx="12196623" cy="1928615"/>
            <a:chOff x="-4623" y="4410932"/>
            <a:chExt cx="12196623" cy="1928615"/>
          </a:xfrm>
        </p:grpSpPr>
        <p:sp>
          <p:nvSpPr>
            <p:cNvPr id="6" name="TekstSylinder 5">
              <a:extLst>
                <a:ext uri="{FF2B5EF4-FFF2-40B4-BE49-F238E27FC236}">
                  <a16:creationId xmlns:a16="http://schemas.microsoft.com/office/drawing/2014/main" id="{63D34582-5A76-CC6F-886E-8251172C0125}"/>
                </a:ext>
              </a:extLst>
            </p:cNvPr>
            <p:cNvSpPr txBox="1"/>
            <p:nvPr/>
          </p:nvSpPr>
          <p:spPr>
            <a:xfrm>
              <a:off x="0" y="4410932"/>
              <a:ext cx="12192000" cy="1928615"/>
            </a:xfrm>
            <a:prstGeom prst="rect">
              <a:avLst/>
            </a:prstGeom>
            <a:solidFill>
              <a:schemeClr val="tx1">
                <a:alpha val="75000"/>
              </a:schemeClr>
            </a:solidFill>
          </p:spPr>
          <p:txBody>
            <a:bodyPr wrap="square" lIns="91440" tIns="45720" rIns="91440" bIns="45720" anchor="ctr" anchorCtr="0">
              <a:normAutofit fontScale="92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700" b="1" i="0" u="none" strike="noStrike" kern="1200" cap="none" spc="0" normalizeH="0" baseline="0" noProof="0" dirty="0">
                <a:ln>
                  <a:noFill/>
                </a:ln>
                <a:solidFill>
                  <a:prstClr val="white"/>
                </a:solidFill>
                <a:effectLst/>
                <a:uLnTx/>
                <a:uFillTx/>
                <a:latin typeface="Aptos" panose="020B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600" b="1" i="0" u="none" strike="noStrike" kern="1200" cap="none" spc="0" normalizeH="0" baseline="0" noProof="0" dirty="0">
                <a:ln>
                  <a:noFill/>
                </a:ln>
                <a:solidFill>
                  <a:prstClr val="white"/>
                </a:solidFill>
                <a:effectLst/>
                <a:uLnTx/>
                <a:uFillTx/>
                <a:latin typeface="Aptos" panose="020B000402020202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3000" b="1" i="0" u="none" strike="noStrike" kern="1200" cap="none" spc="0" normalizeH="0" baseline="0" noProof="0" dirty="0">
                  <a:ln>
                    <a:noFill/>
                  </a:ln>
                  <a:solidFill>
                    <a:prstClr val="white"/>
                  </a:solidFill>
                  <a:effectLst/>
                  <a:uLnTx/>
                  <a:uFillTx/>
                  <a:latin typeface="Aptos" panose="020B0004020202020204"/>
                  <a:ea typeface="+mn-ea"/>
                  <a:cs typeface="+mn-cs"/>
                </a:rPr>
                <a:t>Gode valg </a:t>
              </a:r>
              <a:r>
                <a:rPr lang="nb-NO" sz="3000" b="1" dirty="0">
                  <a:solidFill>
                    <a:prstClr val="white"/>
                  </a:solidFill>
                  <a:latin typeface="Aptos" panose="020B0004020202020204"/>
                </a:rPr>
                <a:t>-</a:t>
              </a:r>
              <a:r>
                <a:rPr kumimoji="0" lang="nb-NO" sz="3000" b="1" i="0" u="none" strike="noStrike" kern="1200" cap="none" spc="0" normalizeH="0" baseline="0" noProof="0" dirty="0">
                  <a:ln>
                    <a:noFill/>
                  </a:ln>
                  <a:solidFill>
                    <a:prstClr val="white"/>
                  </a:solidFill>
                  <a:effectLst/>
                  <a:uLnTx/>
                  <a:uFillTx/>
                  <a:latin typeface="Aptos" panose="020B0004020202020204"/>
                  <a:ea typeface="+mn-ea"/>
                  <a:cs typeface="+mn-cs"/>
                </a:rPr>
                <a:t> </a:t>
              </a:r>
              <a:r>
                <a:rPr kumimoji="0" lang="nb-NO" sz="3000" b="1" i="1" u="sng" strike="noStrike" kern="1200" cap="none" spc="0" normalizeH="0" baseline="0" noProof="0" dirty="0">
                  <a:ln>
                    <a:noFill/>
                  </a:ln>
                  <a:solidFill>
                    <a:prstClr val="white"/>
                  </a:solidFill>
                  <a:effectLst/>
                  <a:uLnTx/>
                  <a:uFillTx/>
                  <a:latin typeface="Aptos" panose="020B0004020202020204"/>
                  <a:ea typeface="+mn-ea"/>
                  <a:cs typeface="+mn-cs"/>
                </a:rPr>
                <a:t>egne</a:t>
              </a:r>
              <a:r>
                <a:rPr kumimoji="0" lang="nb-NO" sz="3000" b="1" i="0" u="none" strike="noStrike" kern="1200" cap="none" spc="0" normalizeH="0" baseline="0" noProof="0" dirty="0">
                  <a:ln>
                    <a:noFill/>
                  </a:ln>
                  <a:solidFill>
                    <a:prstClr val="white"/>
                  </a:solidFill>
                  <a:effectLst/>
                  <a:uLnTx/>
                  <a:uFillTx/>
                  <a:latin typeface="Aptos" panose="020B0004020202020204"/>
                  <a:ea typeface="+mn-ea"/>
                  <a:cs typeface="+mn-cs"/>
                </a:rPr>
                <a:t> valg. Russ og avgangsmarkering i Agder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dirty="0">
                <a:ln>
                  <a:noFill/>
                </a:ln>
                <a:solidFill>
                  <a:prstClr val="white"/>
                </a:solidFill>
                <a:effectLst/>
                <a:uLnTx/>
                <a:uFillTx/>
                <a:latin typeface="Aptos" panose="020B000402020202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prstClr val="white"/>
                  </a:solidFill>
                  <a:effectLst/>
                  <a:uLnTx/>
                  <a:uFillTx/>
                  <a:latin typeface="Aptos" panose="020B0004020202020204"/>
                  <a:ea typeface="+mn-ea"/>
                  <a:cs typeface="+mn-cs"/>
                </a:rPr>
                <a:t>Lena Renstrøm Mjåland</a:t>
              </a:r>
              <a:endParaRPr lang="nb-NO" sz="1600" dirty="0">
                <a:solidFill>
                  <a:prstClr val="white"/>
                </a:solidFill>
                <a:latin typeface="Aptos" panose="020B0004020202020204"/>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dirty="0">
                <a:ln>
                  <a:noFill/>
                </a:ln>
                <a:solidFill>
                  <a:prstClr val="white"/>
                </a:solidFill>
                <a:effectLst/>
                <a:uLnTx/>
                <a:uFillTx/>
                <a:latin typeface="Aptos" panose="020B000402020202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prstClr val="white"/>
                  </a:solidFill>
                  <a:effectLst/>
                  <a:uLnTx/>
                  <a:uFillTx/>
                  <a:latin typeface="Aptos" panose="020B0004020202020204"/>
                  <a:ea typeface="+mn-ea"/>
                  <a:cs typeface="+mn-cs"/>
                </a:rPr>
                <a:t>Psykolog i spesialisering samfunnspsykologi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prstClr val="white"/>
                  </a:solidFill>
                  <a:effectLst/>
                  <a:uLnTx/>
                  <a:uFillTx/>
                  <a:latin typeface="Aptos" panose="020B0004020202020204"/>
                  <a:ea typeface="+mn-ea"/>
                  <a:cs typeface="+mn-cs"/>
                </a:rPr>
                <a:t>Rådgiver, Agder Fylkeskommune</a:t>
              </a:r>
              <a:r>
                <a:rPr lang="nb-NO" sz="1600" dirty="0">
                  <a:solidFill>
                    <a:prstClr val="white"/>
                  </a:solidFill>
                  <a:latin typeface="Aptos" panose="020B0004020202020204"/>
                </a:rPr>
                <a:t>, </a:t>
              </a:r>
              <a:r>
                <a:rPr kumimoji="0" lang="nb-NO" sz="1600" b="0" i="0" u="none" strike="noStrike" kern="1200" cap="none" spc="0" normalizeH="0" baseline="0" noProof="0" dirty="0">
                  <a:ln>
                    <a:noFill/>
                  </a:ln>
                  <a:solidFill>
                    <a:prstClr val="white"/>
                  </a:solidFill>
                  <a:effectLst/>
                  <a:uLnTx/>
                  <a:uFillTx/>
                  <a:latin typeface="Aptos" panose="020B0004020202020204"/>
                  <a:ea typeface="+mn-ea"/>
                  <a:cs typeface="+mn-cs"/>
                </a:rPr>
                <a:t>koordinerer arbeidet med trygg og inkluderende avgangsmarkering i Agder</a:t>
              </a:r>
            </a:p>
            <a:p>
              <a:pPr algn="r">
                <a:defRPr/>
              </a:pPr>
              <a:r>
                <a:rPr lang="nb-NO" sz="1600" dirty="0">
                  <a:solidFill>
                    <a:prstClr val="white"/>
                  </a:solidFill>
                  <a:latin typeface="Aptos" panose="020B0004020202020204"/>
                </a:rPr>
                <a:t>Mamma til 3</a:t>
              </a:r>
              <a:endParaRPr kumimoji="0" lang="nb-NO" sz="1600" b="0" i="0" u="none" strike="noStrike" kern="1200" cap="none" spc="0" normalizeH="0" baseline="0" noProof="0" dirty="0">
                <a:ln>
                  <a:noFill/>
                </a:ln>
                <a:solidFill>
                  <a:prstClr val="white"/>
                </a:solidFill>
                <a:effectLst/>
                <a:uLnTx/>
                <a:uFillTx/>
                <a:latin typeface="Aptos" panose="020B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2400" b="1" i="0" u="none" strike="noStrike" kern="1200" cap="none" spc="0" normalizeH="0" baseline="0" noProof="0" dirty="0">
                <a:ln>
                  <a:noFill/>
                </a:ln>
                <a:solidFill>
                  <a:prstClr val="white"/>
                </a:solidFill>
                <a:effectLst/>
                <a:uLnTx/>
                <a:uFillTx/>
                <a:latin typeface="Aptos" panose="020B0004020202020204"/>
                <a:ea typeface="+mn-ea"/>
                <a:cs typeface="+mn-cs"/>
              </a:endParaRPr>
            </a:p>
          </p:txBody>
        </p:sp>
        <p:pic>
          <p:nvPicPr>
            <p:cNvPr id="3" name="Plassholder for innhold 3">
              <a:extLst>
                <a:ext uri="{FF2B5EF4-FFF2-40B4-BE49-F238E27FC236}">
                  <a16:creationId xmlns:a16="http://schemas.microsoft.com/office/drawing/2014/main" id="{09FFE2A8-3010-3474-C6FB-6E7D8AC1553D}"/>
                </a:ext>
              </a:extLst>
            </p:cNvPr>
            <p:cNvPicPr>
              <a:picLocks noChangeAspect="1"/>
            </p:cNvPicPr>
            <p:nvPr/>
          </p:nvPicPr>
          <p:blipFill rotWithShape="1">
            <a:blip r:embed="rId4"/>
            <a:srcRect l="1196" t="3" r="15110" b="-1"/>
            <a:stretch/>
          </p:blipFill>
          <p:spPr>
            <a:xfrm>
              <a:off x="-4623" y="4412177"/>
              <a:ext cx="2350659" cy="192737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grpSp>
      <p:pic>
        <p:nvPicPr>
          <p:cNvPr id="7" name="Plassholder for bilde 4" descr="Et bilde som inneholder klær, person, Menneskeansikt, dress&#10;&#10;Automatisk generert beskrivelse">
            <a:extLst>
              <a:ext uri="{FF2B5EF4-FFF2-40B4-BE49-F238E27FC236}">
                <a16:creationId xmlns:a16="http://schemas.microsoft.com/office/drawing/2014/main" id="{9C63DD28-56AB-4E64-4C21-9A9525F4750B}"/>
              </a:ext>
            </a:extLst>
          </p:cNvPr>
          <p:cNvPicPr>
            <a:picLocks noChangeAspect="1"/>
          </p:cNvPicPr>
          <p:nvPr/>
        </p:nvPicPr>
        <p:blipFill>
          <a:blip r:embed="rId5"/>
          <a:srcRect l="31142" r="4334"/>
          <a:stretch/>
        </p:blipFill>
        <p:spPr>
          <a:xfrm>
            <a:off x="3766588" y="518453"/>
            <a:ext cx="4443407" cy="3391058"/>
          </a:xfrm>
          <a:prstGeom prst="rect">
            <a:avLst/>
          </a:prstGeom>
          <a:noFill/>
        </p:spPr>
      </p:pic>
    </p:spTree>
    <p:extLst>
      <p:ext uri="{BB962C8B-B14F-4D97-AF65-F5344CB8AC3E}">
        <p14:creationId xmlns:p14="http://schemas.microsoft.com/office/powerpoint/2010/main" val="26464803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DA2DC20-4D87-67F8-1053-B80234734B39}"/>
              </a:ext>
            </a:extLst>
          </p:cNvPr>
          <p:cNvSpPr>
            <a:spLocks noGrp="1"/>
          </p:cNvSpPr>
          <p:nvPr>
            <p:ph type="title"/>
          </p:nvPr>
        </p:nvSpPr>
        <p:spPr>
          <a:xfrm>
            <a:off x="0" y="442118"/>
            <a:ext cx="12191999" cy="685606"/>
          </a:xfrm>
          <a:ln>
            <a:solidFill>
              <a:srgbClr val="003366"/>
            </a:solidFill>
          </a:ln>
        </p:spPr>
        <p:txBody>
          <a:bodyPr/>
          <a:lstStyle/>
          <a:p>
            <a:pPr algn="ctr"/>
            <a:r>
              <a:rPr lang="nb-NO" b="1" dirty="0">
                <a:cs typeface="Arial"/>
              </a:rPr>
              <a:t>Litt om sosialpsykologi og grupper</a:t>
            </a:r>
            <a:endParaRPr lang="nb-NO" b="1" dirty="0"/>
          </a:p>
        </p:txBody>
      </p:sp>
      <p:sp>
        <p:nvSpPr>
          <p:cNvPr id="3" name="Plassholder for innhold 2">
            <a:extLst>
              <a:ext uri="{FF2B5EF4-FFF2-40B4-BE49-F238E27FC236}">
                <a16:creationId xmlns:a16="http://schemas.microsoft.com/office/drawing/2014/main" id="{1EB1DC23-6A90-B7A5-0E9E-7E14D9B4771C}"/>
              </a:ext>
            </a:extLst>
          </p:cNvPr>
          <p:cNvSpPr>
            <a:spLocks noGrp="1"/>
          </p:cNvSpPr>
          <p:nvPr>
            <p:ph idx="1"/>
          </p:nvPr>
        </p:nvSpPr>
        <p:spPr>
          <a:xfrm>
            <a:off x="628582" y="1306948"/>
            <a:ext cx="10571301" cy="4879104"/>
          </a:xfrm>
        </p:spPr>
        <p:txBody>
          <a:bodyPr/>
          <a:lstStyle/>
          <a:p>
            <a:pPr marL="685800" marR="0" lvl="1" indent="-228600" algn="l" defTabSz="457200" rtl="0" eaLnBrk="1" fontAlgn="auto" latinLnBrk="0" hangingPunct="1">
              <a:lnSpc>
                <a:spcPct val="100000"/>
              </a:lnSpc>
              <a:spcBef>
                <a:spcPts val="1000"/>
              </a:spcBef>
              <a:spcAft>
                <a:spcPts val="0"/>
              </a:spcAft>
              <a:buClr>
                <a:srgbClr val="353535"/>
              </a:buClr>
              <a:buSzTx/>
              <a:buFont typeface="Wingdings 3" charset="2"/>
              <a:buChar char=""/>
              <a:tabLst/>
              <a:defRPr/>
            </a:pPr>
            <a:endParaRPr kumimoji="0" lang="nb-NO" sz="3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914400" marR="0" lvl="2" indent="0" algn="l" defTabSz="457200" rtl="0" eaLnBrk="1" fontAlgn="auto" latinLnBrk="0" hangingPunct="1">
              <a:lnSpc>
                <a:spcPct val="100000"/>
              </a:lnSpc>
              <a:spcBef>
                <a:spcPts val="1000"/>
              </a:spcBef>
              <a:spcAft>
                <a:spcPts val="0"/>
              </a:spcAft>
              <a:buClr>
                <a:srgbClr val="353535"/>
              </a:buClr>
              <a:buSzTx/>
              <a:buNone/>
              <a:tabLst/>
              <a:defRPr/>
            </a:pPr>
            <a:r>
              <a:rPr lang="nb-NO" sz="1600" b="1" dirty="0">
                <a:solidFill>
                  <a:prstClr val="black"/>
                </a:solidFill>
                <a:latin typeface="Aptos" panose="020B0004020202020204" pitchFamily="34" charset="0"/>
              </a:rPr>
              <a:t>Vi er programmert til å søke tilhørighet i </a:t>
            </a:r>
            <a:r>
              <a:rPr kumimoji="0" lang="nb-NO" sz="1600" b="1" i="0" u="none" strike="noStrike" kern="1200" cap="none" spc="0" normalizeH="0" baseline="0" noProof="0" dirty="0">
                <a:ln>
                  <a:noFill/>
                </a:ln>
                <a:solidFill>
                  <a:prstClr val="black"/>
                </a:solidFill>
                <a:effectLst/>
                <a:uLnTx/>
                <a:uFillTx/>
                <a:latin typeface="Aptos" panose="020B0004020202020204" pitchFamily="34" charset="0"/>
              </a:rPr>
              <a:t>en flokk – og til å tilpasse oss</a:t>
            </a:r>
          </a:p>
          <a:p>
            <a:pPr marR="0" lvl="3" algn="l" defTabSz="457200" rtl="0" eaLnBrk="1" fontAlgn="auto" latinLnBrk="0" hangingPunct="1">
              <a:lnSpc>
                <a:spcPct val="100000"/>
              </a:lnSpc>
              <a:spcBef>
                <a:spcPts val="1000"/>
              </a:spcBef>
              <a:spcAft>
                <a:spcPts val="0"/>
              </a:spcAft>
              <a:buClr>
                <a:srgbClr val="353535"/>
              </a:buClr>
              <a:buSzTx/>
              <a:tabLst/>
              <a:defRPr/>
            </a:pPr>
            <a:r>
              <a:rPr kumimoji="0" lang="nb-NO" sz="1600" b="0" i="0" u="none" strike="noStrike" kern="1200" cap="none" spc="0" normalizeH="0" baseline="0" noProof="0" dirty="0">
                <a:ln>
                  <a:noFill/>
                </a:ln>
                <a:solidFill>
                  <a:prstClr val="black"/>
                </a:solidFill>
                <a:effectLst/>
                <a:uLnTx/>
                <a:uFillTx/>
                <a:latin typeface="Aptos" panose="020B0004020202020204" pitchFamily="34" charset="0"/>
              </a:rPr>
              <a:t>Vi leter etter de som ligner oss selv</a:t>
            </a:r>
            <a:r>
              <a:rPr lang="nb-NO" sz="1600" dirty="0">
                <a:solidFill>
                  <a:prstClr val="black"/>
                </a:solidFill>
                <a:latin typeface="Aptos" panose="020B0004020202020204" pitchFamily="34" charset="0"/>
              </a:rPr>
              <a:t>, </a:t>
            </a:r>
            <a:r>
              <a:rPr kumimoji="0" lang="nb-NO" sz="1600" b="0" i="0" u="none" strike="noStrike" kern="1200" cap="none" spc="0" normalizeH="0" baseline="0" noProof="0" dirty="0">
                <a:ln>
                  <a:noFill/>
                </a:ln>
                <a:solidFill>
                  <a:prstClr val="black"/>
                </a:solidFill>
                <a:effectLst/>
                <a:uLnTx/>
                <a:uFillTx/>
                <a:latin typeface="Aptos" panose="020B0004020202020204" pitchFamily="34" charset="0"/>
              </a:rPr>
              <a:t>danner en «flokk» med dem, og lager «regler» for gruppa/flokken.</a:t>
            </a:r>
          </a:p>
          <a:p>
            <a:pPr marL="914400" marR="0" lvl="2" indent="0" algn="l" defTabSz="457200" rtl="0" eaLnBrk="1" fontAlgn="auto" latinLnBrk="0" hangingPunct="1">
              <a:lnSpc>
                <a:spcPct val="100000"/>
              </a:lnSpc>
              <a:spcBef>
                <a:spcPts val="1000"/>
              </a:spcBef>
              <a:spcAft>
                <a:spcPts val="0"/>
              </a:spcAft>
              <a:buClr>
                <a:srgbClr val="353535"/>
              </a:buClr>
              <a:buSzTx/>
              <a:buNone/>
              <a:tabLst/>
              <a:defRPr/>
            </a:pPr>
            <a:r>
              <a:rPr lang="nb-NO" sz="1600" b="1" dirty="0">
                <a:solidFill>
                  <a:prstClr val="black"/>
                </a:solidFill>
                <a:latin typeface="Aptos" panose="020B0004020202020204" pitchFamily="34" charset="0"/>
              </a:rPr>
              <a:t>Utfordring: V</a:t>
            </a:r>
            <a:r>
              <a:rPr kumimoji="0" lang="nb-NO" sz="1600" b="1" i="0" u="none" strike="noStrike" kern="1200" cap="none" spc="0" normalizeH="0" baseline="0" noProof="0" dirty="0">
                <a:ln>
                  <a:noFill/>
                </a:ln>
                <a:solidFill>
                  <a:prstClr val="black"/>
                </a:solidFill>
                <a:effectLst/>
                <a:uLnTx/>
                <a:uFillTx/>
                <a:latin typeface="Aptos" panose="020B0004020202020204" pitchFamily="34" charset="0"/>
              </a:rPr>
              <a:t>i</a:t>
            </a:r>
            <a:r>
              <a:rPr kumimoji="0" lang="nb-NO" sz="1600" b="1" i="0" u="none" strike="noStrike" kern="1200" cap="none" spc="0" normalizeH="0" noProof="0" dirty="0">
                <a:ln>
                  <a:noFill/>
                </a:ln>
                <a:solidFill>
                  <a:prstClr val="black"/>
                </a:solidFill>
                <a:effectLst/>
                <a:uLnTx/>
                <a:uFillTx/>
                <a:latin typeface="Aptos" panose="020B0004020202020204" pitchFamily="34" charset="0"/>
              </a:rPr>
              <a:t> er også programmert til å</a:t>
            </a:r>
            <a:r>
              <a:rPr kumimoji="0" lang="nb-NO" sz="1600" b="1" i="0" u="none" strike="noStrike" kern="1200" cap="none" spc="0" normalizeH="0" baseline="0" noProof="0" dirty="0">
                <a:ln>
                  <a:noFill/>
                </a:ln>
                <a:solidFill>
                  <a:prstClr val="black"/>
                </a:solidFill>
                <a:effectLst/>
                <a:uLnTx/>
                <a:uFillTx/>
                <a:latin typeface="Aptos" panose="020B0004020202020204" pitchFamily="34" charset="0"/>
              </a:rPr>
              <a:t> tenke bedre om egen flokk – og dermed dårligere om «de utenfor»</a:t>
            </a:r>
          </a:p>
          <a:p>
            <a:pPr lvl="3" defTabSz="457200">
              <a:lnSpc>
                <a:spcPct val="100000"/>
              </a:lnSpc>
              <a:spcBef>
                <a:spcPts val="1000"/>
              </a:spcBef>
              <a:buClr>
                <a:srgbClr val="353535"/>
              </a:buClr>
              <a:defRPr/>
            </a:pPr>
            <a:r>
              <a:rPr kumimoji="0" lang="nb-NO" sz="1600" b="0" i="0" u="none" strike="noStrike" kern="1200" cap="none" spc="0" normalizeH="0" baseline="0" noProof="0" dirty="0">
                <a:ln>
                  <a:noFill/>
                </a:ln>
                <a:solidFill>
                  <a:prstClr val="black"/>
                </a:solidFill>
                <a:effectLst/>
                <a:uLnTx/>
                <a:uFillTx/>
                <a:latin typeface="Aptos" panose="020B0004020202020204" pitchFamily="34" charset="0"/>
              </a:rPr>
              <a:t>Vi innbiller oss at «de andre» er mer forskjellige fra «oss» enn de egentlig er, og at «de andre» har dårligere egenskaper enn «oss».</a:t>
            </a:r>
          </a:p>
          <a:p>
            <a:pPr marL="457200" lvl="1" indent="0" defTabSz="457200">
              <a:lnSpc>
                <a:spcPct val="100000"/>
              </a:lnSpc>
              <a:spcBef>
                <a:spcPts val="1000"/>
              </a:spcBef>
              <a:buClr>
                <a:srgbClr val="353535"/>
              </a:buClr>
              <a:buNone/>
              <a:defRPr/>
            </a:pPr>
            <a:r>
              <a:rPr lang="nb-NO" sz="1600" dirty="0">
                <a:solidFill>
                  <a:prstClr val="black"/>
                </a:solidFill>
                <a:latin typeface="Aptos" panose="020B0004020202020204" pitchFamily="34" charset="0"/>
              </a:rPr>
              <a:t>Disse naturlige, biologiske mekanismene skader oss når de fører til:</a:t>
            </a:r>
          </a:p>
          <a:p>
            <a:pPr marL="457200" lvl="1" indent="0" defTabSz="457200">
              <a:lnSpc>
                <a:spcPct val="100000"/>
              </a:lnSpc>
              <a:spcBef>
                <a:spcPts val="1000"/>
              </a:spcBef>
              <a:buClr>
                <a:srgbClr val="353535"/>
              </a:buClr>
              <a:buNone/>
              <a:defRPr/>
            </a:pPr>
            <a:r>
              <a:rPr lang="nb-NO" sz="1600" b="1" u="sng" dirty="0">
                <a:solidFill>
                  <a:prstClr val="black"/>
                </a:solidFill>
                <a:latin typeface="Aptos" panose="020B0004020202020204" pitchFamily="34" charset="0"/>
              </a:rPr>
              <a:t>Utenforskap og mobbing</a:t>
            </a:r>
            <a:r>
              <a:rPr lang="nb-NO" sz="1600" b="1" dirty="0">
                <a:solidFill>
                  <a:prstClr val="black"/>
                </a:solidFill>
                <a:latin typeface="Aptos" panose="020B0004020202020204" pitchFamily="34" charset="0"/>
              </a:rPr>
              <a:t>: </a:t>
            </a:r>
            <a:r>
              <a:rPr lang="nb-NO" sz="1600" dirty="0">
                <a:solidFill>
                  <a:prstClr val="black"/>
                </a:solidFill>
                <a:latin typeface="Aptos" panose="020B0004020202020204" pitchFamily="34" charset="0"/>
              </a:rPr>
              <a:t>At vi ekskluderer og behandler andre dårlig, og tilmed </a:t>
            </a:r>
            <a:r>
              <a:rPr lang="nb-NO" sz="1600" b="1" dirty="0">
                <a:solidFill>
                  <a:prstClr val="black"/>
                </a:solidFill>
                <a:latin typeface="Aptos" panose="020B0004020202020204" pitchFamily="34" charset="0"/>
              </a:rPr>
              <a:t>tror det er helt i orden å gjøre det</a:t>
            </a:r>
            <a:r>
              <a:rPr lang="nb-NO" sz="1600" dirty="0">
                <a:solidFill>
                  <a:prstClr val="black"/>
                </a:solidFill>
                <a:latin typeface="Aptos" panose="020B0004020202020204" pitchFamily="34" charset="0"/>
              </a:rPr>
              <a:t>.</a:t>
            </a:r>
          </a:p>
          <a:p>
            <a:pPr marL="457200" lvl="1" indent="0" defTabSz="457200">
              <a:lnSpc>
                <a:spcPct val="100000"/>
              </a:lnSpc>
              <a:spcBef>
                <a:spcPts val="1000"/>
              </a:spcBef>
              <a:buClr>
                <a:srgbClr val="353535"/>
              </a:buClr>
              <a:buNone/>
              <a:defRPr/>
            </a:pPr>
            <a:r>
              <a:rPr lang="nb-NO" sz="1600" b="1" u="sng" dirty="0">
                <a:solidFill>
                  <a:prstClr val="black"/>
                </a:solidFill>
                <a:latin typeface="Aptos" panose="020B0004020202020204" pitchFamily="34" charset="0"/>
              </a:rPr>
              <a:t>Skadelig </a:t>
            </a:r>
            <a:r>
              <a:rPr lang="nb-NO" sz="1600" b="1" u="sng" dirty="0" err="1">
                <a:solidFill>
                  <a:prstClr val="black"/>
                </a:solidFill>
                <a:latin typeface="Aptos" panose="020B0004020202020204" pitchFamily="34" charset="0"/>
              </a:rPr>
              <a:t>innenforskap</a:t>
            </a:r>
            <a:r>
              <a:rPr lang="nb-NO" sz="1600" b="1" dirty="0">
                <a:solidFill>
                  <a:prstClr val="black"/>
                </a:solidFill>
                <a:latin typeface="Aptos" panose="020B0004020202020204" pitchFamily="34" charset="0"/>
              </a:rPr>
              <a:t>: </a:t>
            </a:r>
            <a:r>
              <a:rPr lang="nb-NO" sz="1600" dirty="0">
                <a:solidFill>
                  <a:prstClr val="black"/>
                </a:solidFill>
                <a:latin typeface="Aptos" panose="020B0004020202020204" pitchFamily="34" charset="0"/>
              </a:rPr>
              <a:t>Noen grupper har veldig strenge regler for medlemmene sine, uten plass til forskjeller mellom gruppemedlemmene </a:t>
            </a:r>
            <a:r>
              <a:rPr lang="nb-NO" sz="1600" dirty="0" err="1">
                <a:solidFill>
                  <a:prstClr val="black"/>
                </a:solidFill>
                <a:latin typeface="Aptos" panose="020B0004020202020204" pitchFamily="34" charset="0"/>
              </a:rPr>
              <a:t>mtp</a:t>
            </a:r>
            <a:r>
              <a:rPr lang="nb-NO" sz="1600" dirty="0">
                <a:solidFill>
                  <a:prstClr val="black"/>
                </a:solidFill>
                <a:latin typeface="Aptos" panose="020B0004020202020204" pitchFamily="34" charset="0"/>
              </a:rPr>
              <a:t> verdier, oppførsel, prioriteringer, utseende… Tilpasning på bekostning av egne verdier gjør at vi </a:t>
            </a:r>
            <a:r>
              <a:rPr lang="nb-NO" sz="1600" b="1" dirty="0">
                <a:solidFill>
                  <a:prstClr val="black"/>
                </a:solidFill>
                <a:latin typeface="Aptos" panose="020B0004020202020204" pitchFamily="34" charset="0"/>
              </a:rPr>
              <a:t>«mister» oss selv</a:t>
            </a:r>
            <a:r>
              <a:rPr lang="nb-NO" sz="1600" dirty="0">
                <a:solidFill>
                  <a:prstClr val="black"/>
                </a:solidFill>
                <a:latin typeface="Aptos" panose="020B0004020202020204" pitchFamily="34" charset="0"/>
              </a:rPr>
              <a:t>, ignorerer egne grenser, og ikke klarer å ta de valgene som er viktige </a:t>
            </a:r>
            <a:r>
              <a:rPr lang="nb-NO" sz="1600" b="1" dirty="0">
                <a:solidFill>
                  <a:prstClr val="black"/>
                </a:solidFill>
                <a:latin typeface="Aptos" panose="020B0004020202020204" pitchFamily="34" charset="0"/>
              </a:rPr>
              <a:t>for oss</a:t>
            </a:r>
            <a:r>
              <a:rPr lang="nb-NO" sz="1600" dirty="0">
                <a:solidFill>
                  <a:prstClr val="black"/>
                </a:solidFill>
                <a:latin typeface="Aptos" panose="020B0004020202020204" pitchFamily="34" charset="0"/>
              </a:rPr>
              <a:t>.</a:t>
            </a:r>
            <a:endParaRPr lang="nb-NO" sz="1600" b="1" dirty="0">
              <a:solidFill>
                <a:prstClr val="black"/>
              </a:solidFill>
              <a:latin typeface="Aptos" panose="020B0004020202020204" pitchFamily="34" charset="0"/>
            </a:endParaRPr>
          </a:p>
          <a:p>
            <a:pPr marL="457200" lvl="1" indent="0" defTabSz="457200">
              <a:lnSpc>
                <a:spcPct val="100000"/>
              </a:lnSpc>
              <a:spcBef>
                <a:spcPts val="1000"/>
              </a:spcBef>
              <a:buClr>
                <a:srgbClr val="353535"/>
              </a:buClr>
              <a:buNone/>
              <a:defRPr/>
            </a:pPr>
            <a:r>
              <a:rPr lang="nb-NO" sz="1600" dirty="0">
                <a:solidFill>
                  <a:prstClr val="black"/>
                </a:solidFill>
                <a:latin typeface="Aptos" panose="020B0004020202020204" pitchFamily="34" charset="0"/>
              </a:rPr>
              <a:t>	Slike grupper, med de strengeste kravene om likhet, har ofte ekstra negativt syn på de som er «utenfor», og kan 	tilmed forsvare at man behandler andre dårlig. Da oppleves det ekstra </a:t>
            </a:r>
            <a:r>
              <a:rPr lang="nb-NO" sz="1600" i="1" dirty="0">
                <a:solidFill>
                  <a:prstClr val="black"/>
                </a:solidFill>
                <a:latin typeface="Aptos" panose="020B0004020202020204" pitchFamily="34" charset="0"/>
              </a:rPr>
              <a:t>farlig</a:t>
            </a:r>
            <a:r>
              <a:rPr lang="nb-NO" sz="1600" dirty="0">
                <a:solidFill>
                  <a:prstClr val="black"/>
                </a:solidFill>
                <a:latin typeface="Aptos" panose="020B0004020202020204" pitchFamily="34" charset="0"/>
              </a:rPr>
              <a:t> å miste plassen sin i gruppa.</a:t>
            </a:r>
          </a:p>
          <a:p>
            <a:pPr marL="457200" lvl="1" indent="0" defTabSz="457200">
              <a:lnSpc>
                <a:spcPct val="100000"/>
              </a:lnSpc>
              <a:spcBef>
                <a:spcPts val="1000"/>
              </a:spcBef>
              <a:buClr>
                <a:srgbClr val="353535"/>
              </a:buClr>
              <a:buNone/>
              <a:defRPr/>
            </a:pPr>
            <a:r>
              <a:rPr lang="nb-NO" sz="1600" b="1" dirty="0">
                <a:solidFill>
                  <a:prstClr val="black"/>
                </a:solidFill>
                <a:latin typeface="Aptos" panose="020B0004020202020204" pitchFamily="34" charset="0"/>
              </a:rPr>
              <a:t>Resultat – barnet blir enda mer villig til å gå på kompromiss med egne verdier for fortsatt å få tilhøre gruppa.</a:t>
            </a:r>
            <a:endParaRPr kumimoji="0" lang="nb-NO" sz="1600" b="1" i="0" u="none" strike="noStrike" kern="1200" cap="none" spc="0" normalizeH="0" baseline="0" noProof="0" dirty="0">
              <a:ln>
                <a:noFill/>
              </a:ln>
              <a:solidFill>
                <a:prstClr val="black"/>
              </a:solidFill>
              <a:effectLst/>
              <a:uLnTx/>
              <a:uFillTx/>
              <a:latin typeface="Aptos" panose="020B0004020202020204" pitchFamily="34" charset="0"/>
            </a:endParaRPr>
          </a:p>
          <a:p>
            <a:endParaRPr lang="nb-NO" sz="1800" dirty="0"/>
          </a:p>
        </p:txBody>
      </p:sp>
      <p:pic>
        <p:nvPicPr>
          <p:cNvPr id="4" name="Picture 4" descr="One Different Photos, Images &amp; Pictures | Shutterstock">
            <a:extLst>
              <a:ext uri="{FF2B5EF4-FFF2-40B4-BE49-F238E27FC236}">
                <a16:creationId xmlns:a16="http://schemas.microsoft.com/office/drawing/2014/main" id="{8BE2A5E4-BD57-9C98-253E-AEC8422DC6FC}"/>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b="11966"/>
          <a:stretch/>
        </p:blipFill>
        <p:spPr bwMode="auto">
          <a:xfrm>
            <a:off x="10806546" y="458455"/>
            <a:ext cx="1385454" cy="660033"/>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5" name="TekstSylinder 4">
            <a:extLst>
              <a:ext uri="{FF2B5EF4-FFF2-40B4-BE49-F238E27FC236}">
                <a16:creationId xmlns:a16="http://schemas.microsoft.com/office/drawing/2014/main" id="{7CEE81F3-7E70-228F-DBAA-760F2B1E29F7}"/>
              </a:ext>
            </a:extLst>
          </p:cNvPr>
          <p:cNvSpPr txBox="1"/>
          <p:nvPr/>
        </p:nvSpPr>
        <p:spPr>
          <a:xfrm>
            <a:off x="7241628" y="6057768"/>
            <a:ext cx="4950372" cy="800232"/>
          </a:xfrm>
          <a:prstGeom prst="rect">
            <a:avLst/>
          </a:prstGeom>
          <a:solidFill>
            <a:srgbClr val="003366"/>
          </a:solidFill>
        </p:spPr>
        <p:txBody>
          <a:bodyPr wrap="square" lIns="91440" tIns="45720" rIns="91440" bIns="4572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000" b="1" i="0" u="none" strike="noStrike" kern="1200" cap="none" spc="0" normalizeH="0" baseline="0" noProof="0" dirty="0">
                <a:ln>
                  <a:noFill/>
                </a:ln>
                <a:solidFill>
                  <a:prstClr val="white"/>
                </a:solidFill>
                <a:effectLst/>
                <a:uLnTx/>
                <a:uFillTx/>
                <a:latin typeface="Aptos" panose="020B0004020202020204"/>
                <a:ea typeface="+mn-ea"/>
                <a:cs typeface="+mn-cs"/>
              </a:rPr>
              <a:t>Gode valg </a:t>
            </a:r>
            <a:r>
              <a:rPr lang="nb-NO" sz="2000" b="1" dirty="0">
                <a:solidFill>
                  <a:prstClr val="white"/>
                </a:solidFill>
                <a:latin typeface="Aptos" panose="020B0004020202020204"/>
              </a:rPr>
              <a:t>-</a:t>
            </a:r>
            <a:r>
              <a:rPr kumimoji="0" lang="nb-NO" sz="2000" b="1" i="0" u="none" strike="noStrike" kern="1200" cap="none" spc="0" normalizeH="0" baseline="0" noProof="0" dirty="0">
                <a:ln>
                  <a:noFill/>
                </a:ln>
                <a:solidFill>
                  <a:prstClr val="white"/>
                </a:solidFill>
                <a:effectLst/>
                <a:uLnTx/>
                <a:uFillTx/>
                <a:latin typeface="Aptos" panose="020B0004020202020204"/>
                <a:ea typeface="+mn-ea"/>
                <a:cs typeface="+mn-cs"/>
              </a:rPr>
              <a:t> </a:t>
            </a:r>
            <a:r>
              <a:rPr kumimoji="0" lang="nb-NO" sz="2000" b="1" i="1" u="sng" strike="noStrike" kern="1200" cap="none" spc="0" normalizeH="0" baseline="0" noProof="0" dirty="0">
                <a:ln>
                  <a:noFill/>
                </a:ln>
                <a:solidFill>
                  <a:prstClr val="white"/>
                </a:solidFill>
                <a:effectLst/>
                <a:uLnTx/>
                <a:uFillTx/>
                <a:latin typeface="Aptos" panose="020B0004020202020204"/>
                <a:ea typeface="+mn-ea"/>
                <a:cs typeface="+mn-cs"/>
              </a:rPr>
              <a:t>egne</a:t>
            </a:r>
            <a:r>
              <a:rPr kumimoji="0" lang="nb-NO" sz="2000" b="1" i="0" u="none" strike="noStrike" kern="1200" cap="none" spc="0" normalizeH="0" baseline="0" noProof="0" dirty="0">
                <a:ln>
                  <a:noFill/>
                </a:ln>
                <a:solidFill>
                  <a:prstClr val="white"/>
                </a:solidFill>
                <a:effectLst/>
                <a:uLnTx/>
                <a:uFillTx/>
                <a:latin typeface="Aptos" panose="020B0004020202020204"/>
                <a:ea typeface="+mn-ea"/>
                <a:cs typeface="+mn-cs"/>
              </a:rPr>
              <a:t> valg</a:t>
            </a:r>
          </a:p>
        </p:txBody>
      </p:sp>
      <p:pic>
        <p:nvPicPr>
          <p:cNvPr id="8" name="Plassholder for innhold 3">
            <a:extLst>
              <a:ext uri="{FF2B5EF4-FFF2-40B4-BE49-F238E27FC236}">
                <a16:creationId xmlns:a16="http://schemas.microsoft.com/office/drawing/2014/main" id="{3EF9FFDE-3248-390A-8A92-BF698D54D7A9}"/>
              </a:ext>
            </a:extLst>
          </p:cNvPr>
          <p:cNvPicPr>
            <a:picLocks noChangeAspect="1"/>
          </p:cNvPicPr>
          <p:nvPr/>
        </p:nvPicPr>
        <p:blipFill rotWithShape="1">
          <a:blip r:embed="rId3"/>
          <a:srcRect l="1196" t="3" r="15110" b="-1"/>
          <a:stretch/>
        </p:blipFill>
        <p:spPr>
          <a:xfrm>
            <a:off x="6277768" y="6068291"/>
            <a:ext cx="963144" cy="789709"/>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753195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500"/>
                                        <p:tgtEl>
                                          <p:spTgt spid="3">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fade">
                                      <p:cBhvr>
                                        <p:cTn id="36" dur="500"/>
                                        <p:tgtEl>
                                          <p:spTgt spid="3">
                                            <p:txEl>
                                              <p:pRg st="8" end="8"/>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animEffect transition="in" filter="fade">
                                      <p:cBhvr>
                                        <p:cTn id="41"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5F212-7E4B-F4CA-FA2B-32B73440A2BA}"/>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52FAAB4F-B08F-2C09-8913-3C7A0A806B9E}"/>
              </a:ext>
            </a:extLst>
          </p:cNvPr>
          <p:cNvSpPr>
            <a:spLocks noGrp="1"/>
          </p:cNvSpPr>
          <p:nvPr>
            <p:ph type="title"/>
          </p:nvPr>
        </p:nvSpPr>
        <p:spPr>
          <a:xfrm>
            <a:off x="0" y="442118"/>
            <a:ext cx="12191999" cy="685606"/>
          </a:xfrm>
          <a:ln>
            <a:solidFill>
              <a:srgbClr val="003366"/>
            </a:solidFill>
          </a:ln>
        </p:spPr>
        <p:txBody>
          <a:bodyPr/>
          <a:lstStyle/>
          <a:p>
            <a:pPr algn="ctr"/>
            <a:r>
              <a:rPr lang="nb-NO" sz="2800" b="1" dirty="0">
                <a:cs typeface="Arial"/>
              </a:rPr>
              <a:t>Risikofaktorer for sterkere gruppepress – og hva kan vi gjøre?</a:t>
            </a:r>
            <a:endParaRPr lang="nb-NO" sz="2800" b="1" dirty="0"/>
          </a:p>
        </p:txBody>
      </p:sp>
      <p:sp>
        <p:nvSpPr>
          <p:cNvPr id="18" name="Plassholder for innhold 2">
            <a:extLst>
              <a:ext uri="{FF2B5EF4-FFF2-40B4-BE49-F238E27FC236}">
                <a16:creationId xmlns:a16="http://schemas.microsoft.com/office/drawing/2014/main" id="{3A83407E-7223-8812-50E9-FD5A0C7BB4E7}"/>
              </a:ext>
            </a:extLst>
          </p:cNvPr>
          <p:cNvSpPr txBox="1">
            <a:spLocks/>
          </p:cNvSpPr>
          <p:nvPr/>
        </p:nvSpPr>
        <p:spPr>
          <a:xfrm>
            <a:off x="-97115" y="1632940"/>
            <a:ext cx="9660994" cy="4537057"/>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1" indent="0" algn="l" defTabSz="914400" rtl="0" eaLnBrk="1" fontAlgn="auto" latinLnBrk="0" hangingPunct="1">
              <a:lnSpc>
                <a:spcPct val="90000"/>
              </a:lnSpc>
              <a:spcBef>
                <a:spcPts val="500"/>
              </a:spcBef>
              <a:spcAft>
                <a:spcPts val="1200"/>
              </a:spcAft>
              <a:buClrTx/>
              <a:buSzTx/>
              <a:buNone/>
              <a:tabLst/>
              <a:defRPr/>
            </a:pPr>
            <a:r>
              <a:rPr kumimoji="0" lang="nb-NO" sz="16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Naivitet og mangel på kunnskap.</a:t>
            </a:r>
          </a:p>
          <a:p>
            <a:pPr marL="1143000" marR="0" lvl="2" indent="-228600" algn="l" defTabSz="914400" rtl="0" eaLnBrk="1" fontAlgn="auto" latinLnBrk="0" hangingPunct="1">
              <a:lnSpc>
                <a:spcPct val="90000"/>
              </a:lnSpc>
              <a:spcBef>
                <a:spcPts val="500"/>
              </a:spcBef>
              <a:spcAft>
                <a:spcPts val="1200"/>
              </a:spcAft>
              <a:buClrTx/>
              <a:buSzTx/>
              <a:buFont typeface="Arial" panose="020B0604020202020204" pitchFamily="34" charset="0"/>
              <a:buChar char="•"/>
              <a:tabLst/>
              <a:defRPr/>
            </a:pPr>
            <a:r>
              <a:rPr kumimoji="0" lang="nb-NO" sz="1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Hvis vi ikke vet nok om situasjoner vi kan havne i, eller ikke har bestemt oss for hva vi vil gjøre hvis noe skjer, er det ekstra lett å gå med på mer enn man egentlig hadde tenkt.</a:t>
            </a:r>
          </a:p>
          <a:p>
            <a:pPr marL="457200" marR="0" lvl="1" indent="0" algn="l" defTabSz="914400" rtl="0" eaLnBrk="1" fontAlgn="auto" latinLnBrk="0" hangingPunct="1">
              <a:lnSpc>
                <a:spcPct val="90000"/>
              </a:lnSpc>
              <a:spcBef>
                <a:spcPts val="500"/>
              </a:spcBef>
              <a:spcAft>
                <a:spcPts val="1200"/>
              </a:spcAft>
              <a:buClrTx/>
              <a:buSzTx/>
              <a:buNone/>
              <a:tabLst/>
              <a:defRPr/>
            </a:pPr>
            <a:r>
              <a:rPr kumimoji="0" lang="nb-NO" sz="16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Mangel på alternative fellesskap å tilhøre.</a:t>
            </a:r>
          </a:p>
          <a:p>
            <a:pPr marL="1143000" marR="0" lvl="2" indent="-228600" algn="l" defTabSz="914400" rtl="0" eaLnBrk="1" fontAlgn="auto" latinLnBrk="0" hangingPunct="1">
              <a:lnSpc>
                <a:spcPct val="90000"/>
              </a:lnSpc>
              <a:spcBef>
                <a:spcPts val="500"/>
              </a:spcBef>
              <a:spcAft>
                <a:spcPts val="1200"/>
              </a:spcAft>
              <a:buClrTx/>
              <a:buSzTx/>
              <a:buFont typeface="Arial" panose="020B0604020202020204" pitchFamily="34" charset="0"/>
              <a:buChar char="•"/>
              <a:tabLst/>
              <a:defRPr/>
            </a:pPr>
            <a:r>
              <a:rPr kumimoji="0" lang="nb-NO" sz="1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Hvis vi kun er med i den ene gruppa, er trusselen om ensomhet større hvis vi skulle miste plassen vår. Hvis vi er med i flere grupper, og har andre steder der vi kjenner oss trygge, oppleves det ikke så farlig å ha ulike meninger.</a:t>
            </a:r>
          </a:p>
          <a:p>
            <a:pPr marL="457200" marR="0" lvl="1" indent="0" algn="l" defTabSz="914400" rtl="0" eaLnBrk="1" fontAlgn="auto" latinLnBrk="0" hangingPunct="1">
              <a:lnSpc>
                <a:spcPct val="90000"/>
              </a:lnSpc>
              <a:spcBef>
                <a:spcPts val="500"/>
              </a:spcBef>
              <a:spcAft>
                <a:spcPts val="1200"/>
              </a:spcAft>
              <a:buClrTx/>
              <a:buSzTx/>
              <a:buNone/>
              <a:tabLst/>
              <a:defRPr/>
            </a:pPr>
            <a:r>
              <a:rPr kumimoji="0" lang="nb-NO" sz="16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Begrenset antall plasser i gruppa.</a:t>
            </a:r>
          </a:p>
          <a:p>
            <a:pPr marL="1143000" marR="0" lvl="2" indent="-228600" algn="l" defTabSz="914400" rtl="0" eaLnBrk="1" fontAlgn="auto" latinLnBrk="0" hangingPunct="1">
              <a:lnSpc>
                <a:spcPct val="90000"/>
              </a:lnSpc>
              <a:spcBef>
                <a:spcPts val="500"/>
              </a:spcBef>
              <a:spcAft>
                <a:spcPts val="1200"/>
              </a:spcAft>
              <a:buClrTx/>
              <a:buSzTx/>
              <a:buFont typeface="Arial" panose="020B0604020202020204" pitchFamily="34" charset="0"/>
              <a:buChar char="•"/>
              <a:tabLst/>
              <a:defRPr/>
            </a:pPr>
            <a:r>
              <a:rPr kumimoji="0" lang="nb-NO" sz="1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Vi føler oss ekstra utrygge på plassen vår i gruppa hvis det finnes et </a:t>
            </a:r>
            <a:r>
              <a:rPr kumimoji="0" lang="nb-NO" sz="14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max</a:t>
            </a:r>
            <a:r>
              <a:rPr kumimoji="0" lang="nb-NO" sz="1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antall plasser i gruppa. Plutselig kan det komme noen som kan ta din plass.</a:t>
            </a:r>
            <a:endParaRPr kumimoji="0" lang="nb-NO" sz="1200" b="1"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457200" marR="0" lvl="1" indent="0" algn="l" defTabSz="914400" rtl="0" eaLnBrk="1" fontAlgn="auto" latinLnBrk="0" hangingPunct="1">
              <a:lnSpc>
                <a:spcPct val="90000"/>
              </a:lnSpc>
              <a:spcBef>
                <a:spcPts val="500"/>
              </a:spcBef>
              <a:spcAft>
                <a:spcPts val="1200"/>
              </a:spcAft>
              <a:buClrTx/>
              <a:buSzTx/>
              <a:buNone/>
              <a:tabLst/>
              <a:defRPr/>
            </a:pPr>
            <a:r>
              <a:rPr kumimoji="0" lang="nb-NO" sz="16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Hierarkier og attraktivitet.</a:t>
            </a:r>
          </a:p>
          <a:p>
            <a:pPr marL="1143000" marR="0" lvl="2" indent="-228600" algn="l" defTabSz="914400" rtl="0" eaLnBrk="1" fontAlgn="auto" latinLnBrk="0" hangingPunct="1">
              <a:lnSpc>
                <a:spcPct val="90000"/>
              </a:lnSpc>
              <a:spcBef>
                <a:spcPts val="500"/>
              </a:spcBef>
              <a:spcAft>
                <a:spcPts val="1200"/>
              </a:spcAft>
              <a:buClrTx/>
              <a:buSzTx/>
              <a:buFont typeface="Arial" panose="020B0604020202020204" pitchFamily="34" charset="0"/>
              <a:buChar char="•"/>
              <a:tabLst/>
              <a:defRPr/>
            </a:pPr>
            <a:r>
              <a:rPr kumimoji="0" lang="nb-NO" sz="1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Villighet til å gå på kompromiss med egne verdier og ønsker forsterkes hvis akkurat den gruppa vi vil være del av eller noen av medlemmene i den har spesielt høy status.</a:t>
            </a:r>
          </a:p>
        </p:txBody>
      </p:sp>
      <p:sp>
        <p:nvSpPr>
          <p:cNvPr id="3" name="TekstSylinder 2">
            <a:extLst>
              <a:ext uri="{FF2B5EF4-FFF2-40B4-BE49-F238E27FC236}">
                <a16:creationId xmlns:a16="http://schemas.microsoft.com/office/drawing/2014/main" id="{E5FE80AC-2673-D797-E560-20427912B86E}"/>
              </a:ext>
            </a:extLst>
          </p:cNvPr>
          <p:cNvSpPr txBox="1"/>
          <p:nvPr/>
        </p:nvSpPr>
        <p:spPr>
          <a:xfrm>
            <a:off x="7241628" y="6057768"/>
            <a:ext cx="4950372" cy="800232"/>
          </a:xfrm>
          <a:prstGeom prst="rect">
            <a:avLst/>
          </a:prstGeom>
          <a:solidFill>
            <a:srgbClr val="003366"/>
          </a:solidFill>
        </p:spPr>
        <p:txBody>
          <a:bodyPr wrap="square" lIns="91440" tIns="45720" rIns="91440" bIns="4572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000" b="1" i="0" u="none" strike="noStrike" kern="1200" cap="none" spc="0" normalizeH="0" baseline="0" noProof="0" dirty="0">
                <a:ln>
                  <a:noFill/>
                </a:ln>
                <a:solidFill>
                  <a:prstClr val="white"/>
                </a:solidFill>
                <a:effectLst/>
                <a:uLnTx/>
                <a:uFillTx/>
                <a:latin typeface="Aptos" panose="020B0004020202020204"/>
                <a:ea typeface="+mn-ea"/>
                <a:cs typeface="+mn-cs"/>
              </a:rPr>
              <a:t>Gode valg </a:t>
            </a:r>
            <a:r>
              <a:rPr lang="nb-NO" sz="2000" b="1" dirty="0">
                <a:solidFill>
                  <a:prstClr val="white"/>
                </a:solidFill>
                <a:latin typeface="Aptos" panose="020B0004020202020204"/>
              </a:rPr>
              <a:t>-</a:t>
            </a:r>
            <a:r>
              <a:rPr kumimoji="0" lang="nb-NO" sz="2000" b="1" i="0" u="none" strike="noStrike" kern="1200" cap="none" spc="0" normalizeH="0" baseline="0" noProof="0" dirty="0">
                <a:ln>
                  <a:noFill/>
                </a:ln>
                <a:solidFill>
                  <a:prstClr val="white"/>
                </a:solidFill>
                <a:effectLst/>
                <a:uLnTx/>
                <a:uFillTx/>
                <a:latin typeface="Aptos" panose="020B0004020202020204"/>
                <a:ea typeface="+mn-ea"/>
                <a:cs typeface="+mn-cs"/>
              </a:rPr>
              <a:t> </a:t>
            </a:r>
            <a:r>
              <a:rPr kumimoji="0" lang="nb-NO" sz="2000" b="1" i="1" u="sng" strike="noStrike" kern="1200" cap="none" spc="0" normalizeH="0" baseline="0" noProof="0" dirty="0">
                <a:ln>
                  <a:noFill/>
                </a:ln>
                <a:solidFill>
                  <a:prstClr val="white"/>
                </a:solidFill>
                <a:effectLst/>
                <a:uLnTx/>
                <a:uFillTx/>
                <a:latin typeface="Aptos" panose="020B0004020202020204"/>
                <a:ea typeface="+mn-ea"/>
                <a:cs typeface="+mn-cs"/>
              </a:rPr>
              <a:t>egne</a:t>
            </a:r>
            <a:r>
              <a:rPr kumimoji="0" lang="nb-NO" sz="2000" b="1" i="0" u="none" strike="noStrike" kern="1200" cap="none" spc="0" normalizeH="0" baseline="0" noProof="0" dirty="0">
                <a:ln>
                  <a:noFill/>
                </a:ln>
                <a:solidFill>
                  <a:prstClr val="white"/>
                </a:solidFill>
                <a:effectLst/>
                <a:uLnTx/>
                <a:uFillTx/>
                <a:latin typeface="Aptos" panose="020B0004020202020204"/>
                <a:ea typeface="+mn-ea"/>
                <a:cs typeface="+mn-cs"/>
              </a:rPr>
              <a:t> valg</a:t>
            </a:r>
          </a:p>
        </p:txBody>
      </p:sp>
      <p:pic>
        <p:nvPicPr>
          <p:cNvPr id="4" name="Plassholder for innhold 3">
            <a:extLst>
              <a:ext uri="{FF2B5EF4-FFF2-40B4-BE49-F238E27FC236}">
                <a16:creationId xmlns:a16="http://schemas.microsoft.com/office/drawing/2014/main" id="{F6270E4B-B04E-5EE7-9981-A5A263D18B5D}"/>
              </a:ext>
            </a:extLst>
          </p:cNvPr>
          <p:cNvPicPr>
            <a:picLocks noChangeAspect="1"/>
          </p:cNvPicPr>
          <p:nvPr/>
        </p:nvPicPr>
        <p:blipFill rotWithShape="1">
          <a:blip r:embed="rId2"/>
          <a:srcRect l="1196" t="3" r="15110" b="-1"/>
          <a:stretch/>
        </p:blipFill>
        <p:spPr>
          <a:xfrm>
            <a:off x="6277768" y="6068291"/>
            <a:ext cx="963144" cy="789709"/>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TekstSylinder 4">
            <a:extLst>
              <a:ext uri="{FF2B5EF4-FFF2-40B4-BE49-F238E27FC236}">
                <a16:creationId xmlns:a16="http://schemas.microsoft.com/office/drawing/2014/main" id="{982490AB-EE50-E095-8C11-08C726CBD733}"/>
              </a:ext>
            </a:extLst>
          </p:cNvPr>
          <p:cNvSpPr txBox="1"/>
          <p:nvPr/>
        </p:nvSpPr>
        <p:spPr>
          <a:xfrm>
            <a:off x="4939549" y="1800023"/>
            <a:ext cx="7721789" cy="369332"/>
          </a:xfrm>
          <a:prstGeom prst="rect">
            <a:avLst/>
          </a:prstGeom>
          <a:noFill/>
        </p:spPr>
        <p:txBody>
          <a:bodyPr wrap="square">
            <a:spAutoFit/>
          </a:bodyPr>
          <a:lstStyle/>
          <a:p>
            <a:r>
              <a:rPr lang="nb-NO" b="1" dirty="0">
                <a:solidFill>
                  <a:srgbClr val="C00000"/>
                </a:solidFill>
                <a:latin typeface="Calibri" panose="020F0502020204030204"/>
              </a:rPr>
              <a:t>Oppsøk informasjon, tro på det du finner, og la det påvirke valgene dine.</a:t>
            </a:r>
            <a:endParaRPr lang="nb-NO" dirty="0">
              <a:solidFill>
                <a:srgbClr val="C00000"/>
              </a:solidFill>
              <a:latin typeface="Calibri" panose="020F0502020204030204"/>
            </a:endParaRPr>
          </a:p>
        </p:txBody>
      </p:sp>
      <p:sp>
        <p:nvSpPr>
          <p:cNvPr id="6" name="TekstSylinder 5">
            <a:extLst>
              <a:ext uri="{FF2B5EF4-FFF2-40B4-BE49-F238E27FC236}">
                <a16:creationId xmlns:a16="http://schemas.microsoft.com/office/drawing/2014/main" id="{ED73A4BF-BB38-3FD8-5D55-6AE15F0729FF}"/>
              </a:ext>
            </a:extLst>
          </p:cNvPr>
          <p:cNvSpPr txBox="1"/>
          <p:nvPr/>
        </p:nvSpPr>
        <p:spPr>
          <a:xfrm>
            <a:off x="4939549" y="2729262"/>
            <a:ext cx="7163790" cy="646331"/>
          </a:xfrm>
          <a:prstGeom prst="rect">
            <a:avLst/>
          </a:prstGeom>
          <a:noFill/>
        </p:spPr>
        <p:txBody>
          <a:bodyPr wrap="square">
            <a:spAutoFit/>
          </a:bodyPr>
          <a:lstStyle/>
          <a:p>
            <a:r>
              <a:rPr lang="nb-NO" b="1" dirty="0">
                <a:solidFill>
                  <a:srgbClr val="C00000"/>
                </a:solidFill>
                <a:latin typeface="Calibri" panose="020F0502020204030204"/>
              </a:rPr>
              <a:t>Lag gode alternativer sammen, for sunnere grupper og for andre måter å feire fullført utdannelse mer i tråd med barnas faktiske ønsker og verdier.</a:t>
            </a:r>
            <a:endParaRPr lang="nb-NO" dirty="0">
              <a:solidFill>
                <a:srgbClr val="C00000"/>
              </a:solidFill>
              <a:latin typeface="Calibri" panose="020F0502020204030204"/>
            </a:endParaRPr>
          </a:p>
        </p:txBody>
      </p:sp>
      <p:sp>
        <p:nvSpPr>
          <p:cNvPr id="7" name="TekstSylinder 6">
            <a:extLst>
              <a:ext uri="{FF2B5EF4-FFF2-40B4-BE49-F238E27FC236}">
                <a16:creationId xmlns:a16="http://schemas.microsoft.com/office/drawing/2014/main" id="{8999629F-47C8-4071-E826-B0A769F0F173}"/>
              </a:ext>
            </a:extLst>
          </p:cNvPr>
          <p:cNvSpPr txBox="1"/>
          <p:nvPr/>
        </p:nvSpPr>
        <p:spPr>
          <a:xfrm>
            <a:off x="4945463" y="3792563"/>
            <a:ext cx="7151962" cy="646331"/>
          </a:xfrm>
          <a:prstGeom prst="rect">
            <a:avLst/>
          </a:prstGeom>
          <a:noFill/>
        </p:spPr>
        <p:txBody>
          <a:bodyPr wrap="square">
            <a:spAutoFit/>
          </a:bodyPr>
          <a:lstStyle/>
          <a:p>
            <a:r>
              <a:rPr lang="nb-NO" b="1" dirty="0">
                <a:solidFill>
                  <a:srgbClr val="C00000"/>
                </a:solidFill>
                <a:latin typeface="Calibri" panose="020F0502020204030204"/>
              </a:rPr>
              <a:t>Ikke støtt gruppekonsepter og kontrakter som begrenser vennskapene og frie, egne valg for barna våre</a:t>
            </a:r>
            <a:endParaRPr lang="nb-NO" dirty="0">
              <a:solidFill>
                <a:srgbClr val="C00000"/>
              </a:solidFill>
              <a:latin typeface="Calibri" panose="020F0502020204030204"/>
            </a:endParaRPr>
          </a:p>
        </p:txBody>
      </p:sp>
      <p:sp>
        <p:nvSpPr>
          <p:cNvPr id="8" name="TekstSylinder 7">
            <a:extLst>
              <a:ext uri="{FF2B5EF4-FFF2-40B4-BE49-F238E27FC236}">
                <a16:creationId xmlns:a16="http://schemas.microsoft.com/office/drawing/2014/main" id="{9560F9B8-8B63-2535-EADC-CA7917EBA736}"/>
              </a:ext>
            </a:extLst>
          </p:cNvPr>
          <p:cNvSpPr txBox="1"/>
          <p:nvPr/>
        </p:nvSpPr>
        <p:spPr>
          <a:xfrm>
            <a:off x="4939549" y="4791693"/>
            <a:ext cx="7252450" cy="646331"/>
          </a:xfrm>
          <a:prstGeom prst="rect">
            <a:avLst/>
          </a:prstGeom>
          <a:noFill/>
        </p:spPr>
        <p:txBody>
          <a:bodyPr wrap="square">
            <a:spAutoFit/>
          </a:bodyPr>
          <a:lstStyle/>
          <a:p>
            <a:r>
              <a:rPr lang="nb-NO" b="1" dirty="0">
                <a:solidFill>
                  <a:srgbClr val="C00000"/>
                </a:solidFill>
                <a:latin typeface="Calibri" panose="020F0502020204030204"/>
              </a:rPr>
              <a:t>Involver dere som foreldre på tvers av barnas grupper, snakk sammen om</a:t>
            </a:r>
          </a:p>
          <a:p>
            <a:r>
              <a:rPr lang="nb-NO" b="1" dirty="0">
                <a:solidFill>
                  <a:srgbClr val="C00000"/>
                </a:solidFill>
                <a:latin typeface="Calibri" panose="020F0502020204030204"/>
              </a:rPr>
              <a:t>det dere ser. Tro på hverandre, støtt hverandre, og finn løsninger sammen.</a:t>
            </a:r>
            <a:endParaRPr lang="nb-NO" dirty="0">
              <a:solidFill>
                <a:srgbClr val="C00000"/>
              </a:solidFill>
              <a:latin typeface="Calibri" panose="020F0502020204030204"/>
            </a:endParaRPr>
          </a:p>
        </p:txBody>
      </p:sp>
      <p:sp>
        <p:nvSpPr>
          <p:cNvPr id="10" name="TekstSylinder 9">
            <a:extLst>
              <a:ext uri="{FF2B5EF4-FFF2-40B4-BE49-F238E27FC236}">
                <a16:creationId xmlns:a16="http://schemas.microsoft.com/office/drawing/2014/main" id="{8680ABED-DD92-3358-0481-AA633F3877BE}"/>
              </a:ext>
            </a:extLst>
          </p:cNvPr>
          <p:cNvSpPr txBox="1"/>
          <p:nvPr/>
        </p:nvSpPr>
        <p:spPr>
          <a:xfrm>
            <a:off x="-97115" y="1325049"/>
            <a:ext cx="11891009" cy="341632"/>
          </a:xfrm>
          <a:prstGeom prst="rect">
            <a:avLst/>
          </a:prstGeom>
          <a:noFill/>
        </p:spPr>
        <p:txBody>
          <a:bodyPr wrap="square">
            <a:spAutoFit/>
          </a:bodyPr>
          <a:lstStyle/>
          <a:p>
            <a:pPr marL="457200" marR="0" lvl="1" indent="0" algn="l" defTabSz="914400" rtl="0" eaLnBrk="1" fontAlgn="auto" latinLnBrk="0" hangingPunct="1">
              <a:lnSpc>
                <a:spcPct val="90000"/>
              </a:lnSpc>
              <a:spcBef>
                <a:spcPts val="500"/>
              </a:spcBef>
              <a:spcAft>
                <a:spcPts val="1200"/>
              </a:spcAft>
              <a:buClrTx/>
              <a:buSzTx/>
              <a:buNone/>
              <a:tabLst/>
              <a:defRPr/>
            </a:pPr>
            <a:r>
              <a:rPr kumimoji="0" lang="nb-NO" sz="1800" b="1"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Nr</a:t>
            </a:r>
            <a:r>
              <a:rPr kumimoji="0" lang="nb-NO" sz="18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 1: Strenge regler for likhet, at mangfold/individualitet er uønsket,</a:t>
            </a:r>
            <a:r>
              <a:rPr kumimoji="0" lang="nb-NO" sz="1800" b="1" i="0" u="none" strike="noStrike" kern="1200" cap="none" spc="0" normalizeH="0" noProof="0" dirty="0">
                <a:ln>
                  <a:noFill/>
                </a:ln>
                <a:solidFill>
                  <a:sysClr val="windowText" lastClr="000000"/>
                </a:solidFill>
                <a:effectLst/>
                <a:uLnTx/>
                <a:uFillTx/>
                <a:latin typeface="Calibri" panose="020F0502020204030204"/>
                <a:ea typeface="+mn-ea"/>
                <a:cs typeface="+mn-cs"/>
              </a:rPr>
              <a:t> dårlig behandling av «de utenfor»</a:t>
            </a:r>
            <a:r>
              <a:rPr kumimoji="0" lang="nb-NO" sz="18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 Ellers:</a:t>
            </a:r>
          </a:p>
        </p:txBody>
      </p:sp>
    </p:spTree>
    <p:extLst>
      <p:ext uri="{BB962C8B-B14F-4D97-AF65-F5344CB8AC3E}">
        <p14:creationId xmlns:p14="http://schemas.microsoft.com/office/powerpoint/2010/main" val="680591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barn(inVertical)">
                                      <p:cBhvr>
                                        <p:cTn id="7" dur="500"/>
                                        <p:tgtEl>
                                          <p:spTgt spid="18">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8">
                                            <p:txEl>
                                              <p:pRg st="1" end="1"/>
                                            </p:txEl>
                                          </p:spTgt>
                                        </p:tgtEl>
                                        <p:attrNameLst>
                                          <p:attrName>style.visibility</p:attrName>
                                        </p:attrNameLst>
                                      </p:cBhvr>
                                      <p:to>
                                        <p:strVal val="visible"/>
                                      </p:to>
                                    </p:set>
                                    <p:animEffect transition="in" filter="barn(inVertical)">
                                      <p:cBhvr>
                                        <p:cTn id="10" dur="500"/>
                                        <p:tgtEl>
                                          <p:spTgt spid="18">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xEl>
                                              <p:pRg st="2" end="2"/>
                                            </p:txEl>
                                          </p:spTgt>
                                        </p:tgtEl>
                                        <p:attrNameLst>
                                          <p:attrName>style.visibility</p:attrName>
                                        </p:attrNameLst>
                                      </p:cBhvr>
                                      <p:to>
                                        <p:strVal val="visible"/>
                                      </p:to>
                                    </p:set>
                                    <p:animEffect transition="in" filter="barn(inVertical)">
                                      <p:cBhvr>
                                        <p:cTn id="22" dur="500"/>
                                        <p:tgtEl>
                                          <p:spTgt spid="18">
                                            <p:txEl>
                                              <p:pRg st="2" end="2"/>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18">
                                            <p:txEl>
                                              <p:pRg st="3" end="3"/>
                                            </p:txEl>
                                          </p:spTgt>
                                        </p:tgtEl>
                                        <p:attrNameLst>
                                          <p:attrName>style.visibility</p:attrName>
                                        </p:attrNameLst>
                                      </p:cBhvr>
                                      <p:to>
                                        <p:strVal val="visible"/>
                                      </p:to>
                                    </p:set>
                                    <p:animEffect transition="in" filter="barn(inVertical)">
                                      <p:cBhvr>
                                        <p:cTn id="25" dur="500"/>
                                        <p:tgtEl>
                                          <p:spTgt spid="18">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8">
                                            <p:txEl>
                                              <p:pRg st="4" end="4"/>
                                            </p:txEl>
                                          </p:spTgt>
                                        </p:tgtEl>
                                        <p:attrNameLst>
                                          <p:attrName>style.visibility</p:attrName>
                                        </p:attrNameLst>
                                      </p:cBhvr>
                                      <p:to>
                                        <p:strVal val="visible"/>
                                      </p:to>
                                    </p:set>
                                    <p:animEffect transition="in" filter="barn(inVertical)">
                                      <p:cBhvr>
                                        <p:cTn id="37" dur="500"/>
                                        <p:tgtEl>
                                          <p:spTgt spid="18">
                                            <p:txEl>
                                              <p:pRg st="4" end="4"/>
                                            </p:txEl>
                                          </p:spTgt>
                                        </p:tgtEl>
                                      </p:cBhvr>
                                    </p:animEffect>
                                  </p:childTnLst>
                                </p:cTn>
                              </p:par>
                              <p:par>
                                <p:cTn id="38" presetID="16" presetClass="entr" presetSubtype="21" fill="hold" nodeType="withEffect">
                                  <p:stCondLst>
                                    <p:cond delay="0"/>
                                  </p:stCondLst>
                                  <p:childTnLst>
                                    <p:set>
                                      <p:cBhvr>
                                        <p:cTn id="39" dur="1" fill="hold">
                                          <p:stCondLst>
                                            <p:cond delay="0"/>
                                          </p:stCondLst>
                                        </p:cTn>
                                        <p:tgtEl>
                                          <p:spTgt spid="18">
                                            <p:txEl>
                                              <p:pRg st="5" end="5"/>
                                            </p:txEl>
                                          </p:spTgt>
                                        </p:tgtEl>
                                        <p:attrNameLst>
                                          <p:attrName>style.visibility</p:attrName>
                                        </p:attrNameLst>
                                      </p:cBhvr>
                                      <p:to>
                                        <p:strVal val="visible"/>
                                      </p:to>
                                    </p:set>
                                    <p:animEffect transition="in" filter="barn(inVertical)">
                                      <p:cBhvr>
                                        <p:cTn id="40" dur="500"/>
                                        <p:tgtEl>
                                          <p:spTgt spid="18">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1000"/>
                                        <p:tgtEl>
                                          <p:spTgt spid="7"/>
                                        </p:tgtEl>
                                      </p:cBhvr>
                                    </p:animEffect>
                                    <p:anim calcmode="lin" valueType="num">
                                      <p:cBhvr>
                                        <p:cTn id="46" dur="1000" fill="hold"/>
                                        <p:tgtEl>
                                          <p:spTgt spid="7"/>
                                        </p:tgtEl>
                                        <p:attrNameLst>
                                          <p:attrName>ppt_x</p:attrName>
                                        </p:attrNameLst>
                                      </p:cBhvr>
                                      <p:tavLst>
                                        <p:tav tm="0">
                                          <p:val>
                                            <p:strVal val="#ppt_x"/>
                                          </p:val>
                                        </p:tav>
                                        <p:tav tm="100000">
                                          <p:val>
                                            <p:strVal val="#ppt_x"/>
                                          </p:val>
                                        </p:tav>
                                      </p:tavLst>
                                    </p:anim>
                                    <p:anim calcmode="lin" valueType="num">
                                      <p:cBhvr>
                                        <p:cTn id="4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8">
                                            <p:txEl>
                                              <p:pRg st="6" end="6"/>
                                            </p:txEl>
                                          </p:spTgt>
                                        </p:tgtEl>
                                        <p:attrNameLst>
                                          <p:attrName>style.visibility</p:attrName>
                                        </p:attrNameLst>
                                      </p:cBhvr>
                                      <p:to>
                                        <p:strVal val="visible"/>
                                      </p:to>
                                    </p:set>
                                    <p:animEffect transition="in" filter="barn(inVertical)">
                                      <p:cBhvr>
                                        <p:cTn id="52" dur="500"/>
                                        <p:tgtEl>
                                          <p:spTgt spid="18">
                                            <p:txEl>
                                              <p:pRg st="6" end="6"/>
                                            </p:txEl>
                                          </p:spTgt>
                                        </p:tgtEl>
                                      </p:cBhvr>
                                    </p:animEffect>
                                  </p:childTnLst>
                                </p:cTn>
                              </p:par>
                              <p:par>
                                <p:cTn id="53" presetID="16" presetClass="entr" presetSubtype="21" fill="hold" nodeType="withEffect">
                                  <p:stCondLst>
                                    <p:cond delay="0"/>
                                  </p:stCondLst>
                                  <p:childTnLst>
                                    <p:set>
                                      <p:cBhvr>
                                        <p:cTn id="54" dur="1" fill="hold">
                                          <p:stCondLst>
                                            <p:cond delay="0"/>
                                          </p:stCondLst>
                                        </p:cTn>
                                        <p:tgtEl>
                                          <p:spTgt spid="18">
                                            <p:txEl>
                                              <p:pRg st="7" end="7"/>
                                            </p:txEl>
                                          </p:spTgt>
                                        </p:tgtEl>
                                        <p:attrNameLst>
                                          <p:attrName>style.visibility</p:attrName>
                                        </p:attrNameLst>
                                      </p:cBhvr>
                                      <p:to>
                                        <p:strVal val="visible"/>
                                      </p:to>
                                    </p:set>
                                    <p:animEffect transition="in" filter="barn(inVertical)">
                                      <p:cBhvr>
                                        <p:cTn id="55" dur="500"/>
                                        <p:tgtEl>
                                          <p:spTgt spid="18">
                                            <p:txEl>
                                              <p:pRg st="7" end="7"/>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fade">
                                      <p:cBhvr>
                                        <p:cTn id="60" dur="1000"/>
                                        <p:tgtEl>
                                          <p:spTgt spid="8"/>
                                        </p:tgtEl>
                                      </p:cBhvr>
                                    </p:animEffect>
                                    <p:anim calcmode="lin" valueType="num">
                                      <p:cBhvr>
                                        <p:cTn id="61" dur="1000" fill="hold"/>
                                        <p:tgtEl>
                                          <p:spTgt spid="8"/>
                                        </p:tgtEl>
                                        <p:attrNameLst>
                                          <p:attrName>ppt_x</p:attrName>
                                        </p:attrNameLst>
                                      </p:cBhvr>
                                      <p:tavLst>
                                        <p:tav tm="0">
                                          <p:val>
                                            <p:strVal val="#ppt_x"/>
                                          </p:val>
                                        </p:tav>
                                        <p:tav tm="100000">
                                          <p:val>
                                            <p:strVal val="#ppt_x"/>
                                          </p:val>
                                        </p:tav>
                                      </p:tavLst>
                                    </p:anim>
                                    <p:anim calcmode="lin" valueType="num">
                                      <p:cBhvr>
                                        <p:cTn id="6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6EF89B6-45D2-41DC-8FCC-5EC572A98112}"/>
              </a:ext>
            </a:extLst>
          </p:cNvPr>
          <p:cNvSpPr>
            <a:spLocks noGrp="1"/>
          </p:cNvSpPr>
          <p:nvPr>
            <p:ph type="title"/>
          </p:nvPr>
        </p:nvSpPr>
        <p:spPr>
          <a:xfrm>
            <a:off x="-1525" y="382663"/>
            <a:ext cx="12188952" cy="682396"/>
          </a:xfrm>
          <a:ln>
            <a:solidFill>
              <a:schemeClr val="tx2">
                <a:lumMod val="50000"/>
              </a:schemeClr>
            </a:solidFill>
          </a:ln>
        </p:spPr>
        <p:txBody>
          <a:bodyPr vert="horz" lIns="91440" tIns="45720" rIns="91440" bIns="45720" rtlCol="0" anchor="b">
            <a:normAutofit/>
          </a:bodyPr>
          <a:lstStyle/>
          <a:p>
            <a:r>
              <a:rPr lang="nb-NO" sz="2000" b="1" noProof="0" dirty="0">
                <a:latin typeface="Arial" panose="020B0604020202020204" pitchFamily="34" charset="0"/>
                <a:cs typeface="Arial" panose="020B0604020202020204" pitchFamily="34" charset="0"/>
              </a:rPr>
              <a:t>    Hvordan vet jeg om min ungdom er utsatt?</a:t>
            </a:r>
            <a:br>
              <a:rPr lang="nb-NO" sz="2000" b="1" noProof="0" dirty="0">
                <a:latin typeface="Arial" panose="020B0604020202020204" pitchFamily="34" charset="0"/>
                <a:cs typeface="Arial" panose="020B0604020202020204" pitchFamily="34" charset="0"/>
              </a:rPr>
            </a:br>
            <a:r>
              <a:rPr lang="nb-NO" sz="2000" b="1" noProof="0" dirty="0">
                <a:latin typeface="Arial" panose="020B0604020202020204" pitchFamily="34" charset="0"/>
                <a:cs typeface="Arial" panose="020B0604020202020204" pitchFamily="34" charset="0"/>
              </a:rPr>
              <a:t>    </a:t>
            </a:r>
            <a:r>
              <a:rPr lang="nb-NO" sz="2000" b="1" dirty="0">
                <a:latin typeface="Arial" panose="020B0604020202020204" pitchFamily="34" charset="0"/>
                <a:cs typeface="Arial" panose="020B0604020202020204" pitchFamily="34" charset="0"/>
              </a:rPr>
              <a:t>Hvordan kan vi snakke om dette hjemme</a:t>
            </a:r>
            <a:r>
              <a:rPr lang="nb-NO" sz="2000" b="1" noProof="0" dirty="0">
                <a:latin typeface="Arial" panose="020B0604020202020204" pitchFamily="34" charset="0"/>
                <a:cs typeface="Arial" panose="020B0604020202020204" pitchFamily="34" charset="0"/>
              </a:rPr>
              <a:t>?</a:t>
            </a:r>
            <a:endParaRPr lang="nb-NO" sz="3000" b="1" noProof="0" dirty="0">
              <a:latin typeface="Arial" panose="020B0604020202020204" pitchFamily="34" charset="0"/>
              <a:cs typeface="Arial" panose="020B0604020202020204" pitchFamily="34" charset="0"/>
            </a:endParaRP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tel 1">
            <a:extLst>
              <a:ext uri="{FF2B5EF4-FFF2-40B4-BE49-F238E27FC236}">
                <a16:creationId xmlns:a16="http://schemas.microsoft.com/office/drawing/2014/main" id="{77C8464A-A89C-CA3C-0996-C8291F933DD9}"/>
              </a:ext>
            </a:extLst>
          </p:cNvPr>
          <p:cNvSpPr txBox="1">
            <a:spLocks/>
          </p:cNvSpPr>
          <p:nvPr/>
        </p:nvSpPr>
        <p:spPr>
          <a:xfrm>
            <a:off x="295564" y="2812514"/>
            <a:ext cx="5014613" cy="3320668"/>
          </a:xfrm>
          <a:prstGeom prst="rect">
            <a:avLst/>
          </a:prstGeom>
        </p:spPr>
        <p:txBody>
          <a:bodyPr vert="horz" lIns="91440" tIns="45720" rIns="91440" bIns="45720" rtlCol="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fontAlgn="auto">
              <a:spcBef>
                <a:spcPct val="0"/>
              </a:spcBef>
              <a:spcAft>
                <a:spcPts val="600"/>
              </a:spcAft>
              <a:buClrTx/>
              <a:buSzTx/>
              <a:tabLst/>
              <a:defRPr/>
            </a:pPr>
            <a:r>
              <a:rPr kumimoji="0" lang="nb-NO" sz="1200" b="1" i="0" u="none" strike="noStrike" cap="none" spc="0" normalizeH="0" baseline="0" noProof="0" dirty="0">
                <a:ln>
                  <a:noFill/>
                </a:ln>
                <a:effectLst/>
                <a:uLnTx/>
                <a:uFillTx/>
                <a:latin typeface="+mn-lt"/>
                <a:ea typeface="+mn-ea"/>
                <a:cs typeface="+mn-cs"/>
              </a:rPr>
              <a:t>Ta god tid</a:t>
            </a:r>
            <a:r>
              <a:rPr kumimoji="0" lang="nb-NO" sz="1200" b="1" i="0" u="none" strike="noStrike" cap="none" spc="0" normalizeH="0" noProof="0" dirty="0">
                <a:ln>
                  <a:noFill/>
                </a:ln>
                <a:effectLst/>
                <a:uLnTx/>
                <a:uFillTx/>
                <a:latin typeface="+mn-lt"/>
                <a:ea typeface="+mn-ea"/>
                <a:cs typeface="+mn-cs"/>
              </a:rPr>
              <a:t> til samtaler</a:t>
            </a:r>
            <a:r>
              <a:rPr kumimoji="0" lang="nb-NO" sz="1200" b="1" i="0" u="none" strike="noStrike" cap="none" spc="0" normalizeH="0" baseline="0" noProof="0" dirty="0">
                <a:ln>
                  <a:noFill/>
                </a:ln>
                <a:effectLst/>
                <a:uLnTx/>
                <a:uFillTx/>
                <a:latin typeface="+mn-lt"/>
                <a:ea typeface="+mn-ea"/>
                <a:cs typeface="+mn-cs"/>
              </a:rPr>
              <a:t> med din ungdom,</a:t>
            </a:r>
            <a:r>
              <a:rPr kumimoji="0" lang="nb-NO" sz="1200" b="1" i="0" u="none" strike="noStrike" cap="none" spc="0" normalizeH="0" noProof="0" dirty="0">
                <a:ln>
                  <a:noFill/>
                </a:ln>
                <a:effectLst/>
                <a:uLnTx/>
                <a:uFillTx/>
                <a:latin typeface="+mn-lt"/>
                <a:ea typeface="+mn-ea"/>
                <a:cs typeface="+mn-cs"/>
              </a:rPr>
              <a:t> vær nysgjerrig og anerkjennende</a:t>
            </a:r>
            <a:r>
              <a:rPr kumimoji="0" lang="nb-NO" sz="1100" b="1" i="0" u="none" strike="noStrike" cap="none" spc="0" normalizeH="0" noProof="0" dirty="0">
                <a:ln>
                  <a:noFill/>
                </a:ln>
                <a:effectLst/>
                <a:uLnTx/>
                <a:uFillTx/>
                <a:latin typeface="+mn-lt"/>
                <a:ea typeface="+mn-ea"/>
                <a:cs typeface="+mn-cs"/>
              </a:rPr>
              <a:t>.</a:t>
            </a:r>
            <a:endParaRPr kumimoji="0" lang="nb-NO" sz="1100" b="1" i="0" u="none" strike="noStrike" cap="none" spc="0" normalizeH="0" baseline="0" noProof="0" dirty="0">
              <a:ln>
                <a:noFill/>
              </a:ln>
              <a:effectLst/>
              <a:uLnTx/>
              <a:uFillTx/>
              <a:latin typeface="+mn-lt"/>
              <a:ea typeface="+mn-ea"/>
              <a:cs typeface="+mn-cs"/>
            </a:endParaRPr>
          </a:p>
          <a:p>
            <a:pPr marR="0" lvl="0" fontAlgn="auto">
              <a:spcBef>
                <a:spcPct val="0"/>
              </a:spcBef>
              <a:spcAft>
                <a:spcPts val="600"/>
              </a:spcAft>
              <a:buClrTx/>
              <a:buSzTx/>
              <a:tabLst/>
              <a:defRPr/>
            </a:pPr>
            <a:endParaRPr kumimoji="0" lang="nb-NO" sz="1100" b="0" i="0" u="none" strike="noStrike" cap="none" spc="0" normalizeH="0" baseline="0" noProof="0" dirty="0">
              <a:ln>
                <a:noFill/>
              </a:ln>
              <a:effectLst/>
              <a:uLnTx/>
              <a:uFillTx/>
              <a:latin typeface="+mn-lt"/>
              <a:ea typeface="+mn-ea"/>
              <a:cs typeface="+mn-cs"/>
            </a:endParaRPr>
          </a:p>
          <a:p>
            <a:pPr marL="285750" indent="-171450">
              <a:spcAft>
                <a:spcPts val="600"/>
              </a:spcAft>
              <a:buFont typeface="Arial" panose="020B0604020202020204" pitchFamily="34" charset="0"/>
              <a:buChar char="•"/>
              <a:defRPr/>
            </a:pPr>
            <a:r>
              <a:rPr lang="nb-NO" sz="1100" b="1" dirty="0">
                <a:latin typeface="+mn-lt"/>
                <a:ea typeface="+mn-ea"/>
                <a:cs typeface="+mn-cs"/>
              </a:rPr>
              <a:t>Selvinnsikt. </a:t>
            </a:r>
            <a:r>
              <a:rPr lang="nb-NO" sz="1100" dirty="0">
                <a:latin typeface="+mn-lt"/>
                <a:ea typeface="+mn-ea"/>
                <a:cs typeface="+mn-cs"/>
              </a:rPr>
              <a:t>Spør hva som gjør at gjengen holder sammen. Hva synes de om ulikheter i gruppa? Er det mulig for flere å bli med? Spør etter gamle venner! </a:t>
            </a:r>
          </a:p>
          <a:p>
            <a:pPr marL="285750" indent="-171450">
              <a:spcAft>
                <a:spcPts val="600"/>
              </a:spcAft>
              <a:buFont typeface="Arial" panose="020B0604020202020204" pitchFamily="34" charset="0"/>
              <a:buChar char="•"/>
              <a:defRPr/>
            </a:pPr>
            <a:r>
              <a:rPr lang="nb-NO" sz="1100" b="1" dirty="0">
                <a:latin typeface="+mn-lt"/>
                <a:ea typeface="+mn-ea"/>
                <a:cs typeface="+mn-cs"/>
              </a:rPr>
              <a:t>Selvrespekt og selvbestemmelse</a:t>
            </a:r>
            <a:r>
              <a:rPr lang="nb-NO" sz="1100" dirty="0">
                <a:latin typeface="+mn-lt"/>
                <a:ea typeface="+mn-ea"/>
                <a:cs typeface="+mn-cs"/>
              </a:rPr>
              <a:t>. Spør mye etter hva som er viktig for dem. Spør etter hvem som har rett til å bestemme over dem. Snakk om at andre av og til prøver å sette merkelapper på den man er og det man gjør, og bestemme hva merkelappene betyr. Ungdom fant ikke opp begrepet «Satseruss»!</a:t>
            </a:r>
          </a:p>
          <a:p>
            <a:pPr marL="285750" indent="-171450">
              <a:spcAft>
                <a:spcPts val="600"/>
              </a:spcAft>
              <a:buFont typeface="Arial" panose="020B0604020202020204" pitchFamily="34" charset="0"/>
              <a:buChar char="•"/>
              <a:defRPr/>
            </a:pPr>
            <a:r>
              <a:rPr lang="nb-NO" sz="1100" b="1" dirty="0">
                <a:latin typeface="+mn-lt"/>
                <a:ea typeface="+mn-ea"/>
                <a:cs typeface="+mn-cs"/>
              </a:rPr>
              <a:t>Brannøvelse</a:t>
            </a:r>
            <a:r>
              <a:rPr lang="nb-NO" sz="1100" dirty="0">
                <a:latin typeface="+mn-lt"/>
                <a:ea typeface="+mn-ea"/>
                <a:cs typeface="+mn-cs"/>
              </a:rPr>
              <a:t>. Hjelp ungdommen å tenke mye over grensene og verdiene sine, på hva de egentlig ønsker å stå for, spør om hvorfor det er viktig for dem . Øv på hva som er lurt å gjøre når grensene utfordres, FØR grensene utfordres.</a:t>
            </a:r>
          </a:p>
          <a:p>
            <a:pPr marL="285750" indent="-171450">
              <a:spcAft>
                <a:spcPts val="600"/>
              </a:spcAft>
              <a:buFont typeface="Arial" panose="020B0604020202020204" pitchFamily="34" charset="0"/>
              <a:buChar char="•"/>
              <a:defRPr/>
            </a:pPr>
            <a:r>
              <a:rPr lang="nb-NO" sz="1100" b="1" dirty="0">
                <a:latin typeface="+mn-lt"/>
                <a:ea typeface="+mn-ea"/>
                <a:cs typeface="+mn-cs"/>
              </a:rPr>
              <a:t>Selvtillit</a:t>
            </a:r>
            <a:r>
              <a:rPr lang="nb-NO" sz="1100" dirty="0">
                <a:latin typeface="+mn-lt"/>
                <a:ea typeface="+mn-ea"/>
                <a:cs typeface="+mn-cs"/>
              </a:rPr>
              <a:t>. Lær dem å stole på knuten i magen. «Når du merker at grensene utfordres, så stopp opp, tenk på hva DU vil, og si det høyt til de rundt deg»</a:t>
            </a:r>
          </a:p>
          <a:p>
            <a:pPr marL="285750" indent="-171450">
              <a:spcAft>
                <a:spcPts val="600"/>
              </a:spcAft>
              <a:buFont typeface="Arial" panose="020B0604020202020204" pitchFamily="34" charset="0"/>
              <a:buChar char="•"/>
              <a:defRPr/>
            </a:pPr>
            <a:r>
              <a:rPr lang="nb-NO" sz="1100" b="1" dirty="0">
                <a:latin typeface="+mn-lt"/>
                <a:ea typeface="+mn-ea"/>
                <a:cs typeface="+mn-cs"/>
              </a:rPr>
              <a:t>Holdninger</a:t>
            </a:r>
            <a:r>
              <a:rPr lang="nb-NO" sz="1100" dirty="0">
                <a:latin typeface="+mn-lt"/>
                <a:ea typeface="+mn-ea"/>
                <a:cs typeface="+mn-cs"/>
              </a:rPr>
              <a:t>. Foreldre er sterkere forbilder enn vi tror. </a:t>
            </a:r>
            <a:r>
              <a:rPr lang="nb-NO" sz="1100" dirty="0" err="1">
                <a:latin typeface="+mn-lt"/>
                <a:ea typeface="+mn-ea"/>
                <a:cs typeface="+mn-cs"/>
              </a:rPr>
              <a:t>Rollemodellér</a:t>
            </a:r>
            <a:r>
              <a:rPr lang="nb-NO" sz="1100" dirty="0">
                <a:latin typeface="+mn-lt"/>
                <a:ea typeface="+mn-ea"/>
                <a:cs typeface="+mn-cs"/>
              </a:rPr>
              <a:t> respekt og beundring for </a:t>
            </a:r>
            <a:r>
              <a:rPr lang="nb-NO" sz="1100" dirty="0" err="1">
                <a:latin typeface="+mn-lt"/>
                <a:ea typeface="+mn-ea"/>
                <a:cs typeface="+mn-cs"/>
              </a:rPr>
              <a:t>annerledeshet</a:t>
            </a:r>
            <a:r>
              <a:rPr lang="nb-NO" sz="1100" dirty="0">
                <a:latin typeface="+mn-lt"/>
                <a:ea typeface="+mn-ea"/>
                <a:cs typeface="+mn-cs"/>
              </a:rPr>
              <a:t>. Fremsnakk de som tar valg på tvers av normen.</a:t>
            </a:r>
          </a:p>
          <a:p>
            <a:pPr marL="285750" marR="0" lvl="0" indent="-171450" fontAlgn="auto">
              <a:spcBef>
                <a:spcPct val="0"/>
              </a:spcBef>
              <a:spcAft>
                <a:spcPts val="600"/>
              </a:spcAft>
              <a:buClrTx/>
              <a:buSzTx/>
              <a:buFont typeface="Arial" panose="020B0604020202020204" pitchFamily="34" charset="0"/>
              <a:buChar char="•"/>
              <a:tabLst/>
              <a:defRPr/>
            </a:pPr>
            <a:r>
              <a:rPr kumimoji="0" lang="nb-NO" sz="1100" b="1" i="0" u="none" strike="noStrike" cap="none" spc="0" normalizeH="0" baseline="0" noProof="0" dirty="0">
                <a:ln>
                  <a:noFill/>
                </a:ln>
                <a:effectLst/>
                <a:uLnTx/>
                <a:uFillTx/>
                <a:latin typeface="+mn-lt"/>
                <a:ea typeface="+mn-ea"/>
                <a:cs typeface="+mn-cs"/>
              </a:rPr>
              <a:t>Mot</a:t>
            </a:r>
            <a:r>
              <a:rPr kumimoji="0" lang="nb-NO" sz="1100" b="0" i="0" u="none" strike="noStrike" cap="none" spc="0" normalizeH="0" baseline="0" noProof="0" dirty="0">
                <a:ln>
                  <a:noFill/>
                </a:ln>
                <a:effectLst/>
                <a:uLnTx/>
                <a:uFillTx/>
                <a:latin typeface="+mn-lt"/>
                <a:ea typeface="+mn-ea"/>
                <a:cs typeface="+mn-cs"/>
              </a:rPr>
              <a:t>. Støtt</a:t>
            </a:r>
            <a:r>
              <a:rPr kumimoji="0" lang="nb-NO" sz="1100" b="0" i="0" u="none" strike="noStrike" cap="none" spc="0" normalizeH="0" noProof="0" dirty="0">
                <a:ln>
                  <a:noFill/>
                </a:ln>
                <a:effectLst/>
                <a:uLnTx/>
                <a:uFillTx/>
                <a:latin typeface="+mn-lt"/>
                <a:ea typeface="+mn-ea"/>
                <a:cs typeface="+mn-cs"/>
              </a:rPr>
              <a:t> din ungdom</a:t>
            </a:r>
            <a:r>
              <a:rPr kumimoji="0" lang="nb-NO" sz="1100" b="0" i="0" u="none" strike="noStrike" cap="none" spc="0" normalizeH="0" baseline="0" noProof="0" dirty="0">
                <a:ln>
                  <a:noFill/>
                </a:ln>
                <a:effectLst/>
                <a:uLnTx/>
                <a:uFillTx/>
                <a:latin typeface="+mn-lt"/>
                <a:ea typeface="+mn-ea"/>
                <a:cs typeface="+mn-cs"/>
              </a:rPr>
              <a:t> i være spydspiss og rollemodell. Da blir det lettere for flere å stå opp for seg selv</a:t>
            </a:r>
            <a:r>
              <a:rPr kumimoji="0" lang="nb-NO" sz="1100" b="0" i="0" u="none" strike="noStrike" cap="none" spc="0" normalizeH="0" noProof="0" dirty="0">
                <a:ln>
                  <a:noFill/>
                </a:ln>
                <a:effectLst/>
                <a:uLnTx/>
                <a:uFillTx/>
                <a:latin typeface="+mn-lt"/>
                <a:ea typeface="+mn-ea"/>
                <a:cs typeface="+mn-cs"/>
              </a:rPr>
              <a:t> – </a:t>
            </a:r>
            <a:r>
              <a:rPr lang="nb-NO" sz="1100" dirty="0">
                <a:latin typeface="+mn-lt"/>
                <a:ea typeface="+mn-ea"/>
                <a:cs typeface="+mn-cs"/>
              </a:rPr>
              <a:t>derfra kan vi skape </a:t>
            </a:r>
            <a:r>
              <a:rPr kumimoji="0" lang="nb-NO" sz="1100" b="0" i="0" u="none" strike="noStrike" cap="none" spc="0" normalizeH="0" noProof="0" dirty="0">
                <a:ln>
                  <a:noFill/>
                </a:ln>
                <a:effectLst/>
                <a:uLnTx/>
                <a:uFillTx/>
                <a:latin typeface="+mn-lt"/>
                <a:ea typeface="+mn-ea"/>
                <a:cs typeface="+mn-cs"/>
              </a:rPr>
              <a:t>et nytt</a:t>
            </a:r>
            <a:r>
              <a:rPr lang="nb-NO" sz="1100" dirty="0">
                <a:latin typeface="+mn-lt"/>
                <a:ea typeface="+mn-ea"/>
                <a:cs typeface="+mn-cs"/>
              </a:rPr>
              <a:t> og tryggere </a:t>
            </a:r>
            <a:r>
              <a:rPr kumimoji="0" lang="nb-NO" sz="1100" b="0" i="0" u="none" strike="noStrike" cap="none" spc="0" normalizeH="0" noProof="0" dirty="0">
                <a:ln>
                  <a:noFill/>
                </a:ln>
                <a:effectLst/>
                <a:uLnTx/>
                <a:uFillTx/>
                <a:latin typeface="+mn-lt"/>
                <a:ea typeface="+mn-ea"/>
                <a:cs typeface="+mn-cs"/>
              </a:rPr>
              <a:t>fellesskap</a:t>
            </a:r>
            <a:r>
              <a:rPr kumimoji="0" lang="nb-NO" sz="1100" b="0" i="0" u="none" strike="noStrike" cap="none" spc="0" normalizeH="0" baseline="0" noProof="0" dirty="0">
                <a:ln>
                  <a:noFill/>
                </a:ln>
                <a:effectLst/>
                <a:uLnTx/>
                <a:uFillTx/>
                <a:latin typeface="+mn-lt"/>
                <a:ea typeface="+mn-ea"/>
                <a:cs typeface="+mn-cs"/>
              </a:rPr>
              <a:t>.</a:t>
            </a:r>
          </a:p>
          <a:p>
            <a:pPr marR="0" lvl="0" fontAlgn="auto">
              <a:spcBef>
                <a:spcPct val="0"/>
              </a:spcBef>
              <a:spcAft>
                <a:spcPts val="600"/>
              </a:spcAft>
              <a:buClrTx/>
              <a:buSzTx/>
              <a:tabLst/>
              <a:defRPr/>
            </a:pPr>
            <a:r>
              <a:rPr kumimoji="0" lang="nb-NO" sz="1100" b="1" i="0" u="none" strike="noStrike" cap="none" spc="0" normalizeH="0" baseline="0" noProof="0" dirty="0">
                <a:ln>
                  <a:noFill/>
                </a:ln>
                <a:effectLst/>
                <a:uLnTx/>
                <a:uFillTx/>
                <a:latin typeface="+mn-lt"/>
                <a:ea typeface="+mn-ea"/>
                <a:cs typeface="+mn-cs"/>
              </a:rPr>
              <a:t>Noen ganger skjer det at noen våger å trå ut av en utrygg gruppe eller vennegjeng. Støtt ungdommen i det.</a:t>
            </a:r>
            <a:r>
              <a:rPr kumimoji="0" lang="nb-NO" sz="1100" b="1" i="0" u="none" strike="noStrike" cap="none" spc="0" normalizeH="0" noProof="0" dirty="0">
                <a:ln>
                  <a:noFill/>
                </a:ln>
                <a:effectLst/>
                <a:uLnTx/>
                <a:uFillTx/>
                <a:latin typeface="+mn-lt"/>
                <a:ea typeface="+mn-ea"/>
                <a:cs typeface="+mn-cs"/>
              </a:rPr>
              <a:t> Noen ganger har de gjort ting de ikke skulle gjort mens de var i gruppa – </a:t>
            </a:r>
            <a:r>
              <a:rPr kumimoji="0" lang="nb-NO" sz="1100" b="1" i="0" u="none" strike="noStrike" cap="none" spc="0" normalizeH="0" baseline="0" noProof="0" dirty="0">
                <a:ln>
                  <a:noFill/>
                </a:ln>
                <a:effectLst/>
                <a:uLnTx/>
                <a:uFillTx/>
                <a:latin typeface="+mn-lt"/>
                <a:ea typeface="+mn-ea"/>
                <a:cs typeface="+mn-cs"/>
              </a:rPr>
              <a:t>bestem dere da for å tilgi, og ta dem godt imot</a:t>
            </a:r>
            <a:r>
              <a:rPr lang="nb-NO" sz="1100" b="1" dirty="0">
                <a:latin typeface="+mn-lt"/>
                <a:ea typeface="+mn-ea"/>
                <a:cs typeface="+mn-cs"/>
              </a:rPr>
              <a:t> likevel</a:t>
            </a:r>
            <a:r>
              <a:rPr kumimoji="0" lang="nb-NO" sz="1100" b="1" i="0" u="none" strike="noStrike" cap="none" spc="0" normalizeH="0" noProof="0" dirty="0">
                <a:ln>
                  <a:noFill/>
                </a:ln>
                <a:effectLst/>
                <a:uLnTx/>
                <a:uFillTx/>
                <a:latin typeface="+mn-lt"/>
                <a:ea typeface="+mn-ea"/>
                <a:cs typeface="+mn-cs"/>
              </a:rPr>
              <a:t>.</a:t>
            </a:r>
            <a:endParaRPr kumimoji="0" lang="nb-NO" sz="1100" b="1" i="0" u="none" strike="noStrike" cap="none" spc="0" normalizeH="0" baseline="0" noProof="0" dirty="0">
              <a:ln>
                <a:noFill/>
              </a:ln>
              <a:effectLst/>
              <a:uLnTx/>
              <a:uFillTx/>
              <a:latin typeface="+mn-lt"/>
              <a:ea typeface="+mn-ea"/>
              <a:cs typeface="+mn-cs"/>
            </a:endParaRPr>
          </a:p>
        </p:txBody>
      </p:sp>
      <p:pic>
        <p:nvPicPr>
          <p:cNvPr id="4" name="Plassholder for innhold 3">
            <a:extLst>
              <a:ext uri="{FF2B5EF4-FFF2-40B4-BE49-F238E27FC236}">
                <a16:creationId xmlns:a16="http://schemas.microsoft.com/office/drawing/2014/main" id="{F6181897-E4E8-4826-8675-B85E042F509E}"/>
              </a:ext>
            </a:extLst>
          </p:cNvPr>
          <p:cNvPicPr>
            <a:picLocks noGrp="1" noChangeAspect="1"/>
          </p:cNvPicPr>
          <p:nvPr>
            <p:ph idx="1"/>
          </p:nvPr>
        </p:nvPicPr>
        <p:blipFill rotWithShape="1">
          <a:blip r:embed="rId3"/>
          <a:srcRect l="25462" t="3" r="15109"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TekstSylinder 5">
            <a:extLst>
              <a:ext uri="{FF2B5EF4-FFF2-40B4-BE49-F238E27FC236}">
                <a16:creationId xmlns:a16="http://schemas.microsoft.com/office/drawing/2014/main" id="{E5DF9CC5-72A0-0206-94B5-1FA4FCA16B7B}"/>
              </a:ext>
            </a:extLst>
          </p:cNvPr>
          <p:cNvSpPr txBox="1"/>
          <p:nvPr/>
        </p:nvSpPr>
        <p:spPr>
          <a:xfrm>
            <a:off x="295564" y="1473681"/>
            <a:ext cx="6094562" cy="892552"/>
          </a:xfrm>
          <a:prstGeom prst="rect">
            <a:avLst/>
          </a:prstGeom>
          <a:noFill/>
        </p:spPr>
        <p:txBody>
          <a:bodyPr wrap="square">
            <a:spAutoFit/>
          </a:bodyPr>
          <a:lstStyle/>
          <a:p>
            <a:pPr marR="0" lvl="0" fontAlgn="auto">
              <a:spcBef>
                <a:spcPct val="0"/>
              </a:spcBef>
              <a:spcAft>
                <a:spcPts val="600"/>
              </a:spcAft>
              <a:buClrTx/>
              <a:buSzTx/>
              <a:tabLst/>
              <a:defRPr/>
            </a:pPr>
            <a:r>
              <a:rPr kumimoji="0" lang="nb-NO" sz="1400" i="0" u="none" strike="noStrike" cap="none" spc="0" normalizeH="0" baseline="0" noProof="0" dirty="0">
                <a:ln>
                  <a:noFill/>
                </a:ln>
                <a:effectLst/>
                <a:uLnTx/>
                <a:uFillTx/>
                <a:latin typeface="+mn-lt"/>
                <a:ea typeface="+mn-ea"/>
                <a:cs typeface="+mn-cs"/>
              </a:rPr>
              <a:t>Finn ut: Hva holder gjengen sammen; trygghet eller frykt?</a:t>
            </a:r>
          </a:p>
          <a:p>
            <a:pPr marR="0" lvl="0" fontAlgn="auto">
              <a:spcBef>
                <a:spcPct val="0"/>
              </a:spcBef>
              <a:spcAft>
                <a:spcPts val="600"/>
              </a:spcAft>
              <a:buClrTx/>
              <a:buSzTx/>
              <a:tabLst/>
              <a:defRPr/>
            </a:pPr>
            <a:r>
              <a:rPr lang="nb-NO" sz="1400" b="1" dirty="0"/>
              <a:t>U</a:t>
            </a:r>
            <a:r>
              <a:rPr kumimoji="0" lang="nb-NO" sz="1400" b="1" i="0" u="none" strike="noStrike" cap="none" spc="0" normalizeH="0" baseline="0" noProof="0" dirty="0">
                <a:ln>
                  <a:noFill/>
                </a:ln>
                <a:effectLst/>
                <a:uLnTx/>
                <a:uFillTx/>
                <a:latin typeface="+mn-lt"/>
                <a:ea typeface="+mn-ea"/>
                <a:cs typeface="+mn-cs"/>
              </a:rPr>
              <a:t>trygg gruppe: Press på å være like, ekskludering og mobbing</a:t>
            </a:r>
          </a:p>
          <a:p>
            <a:pPr marR="0" lvl="0" fontAlgn="auto">
              <a:spcBef>
                <a:spcPct val="0"/>
              </a:spcBef>
              <a:spcAft>
                <a:spcPts val="600"/>
              </a:spcAft>
              <a:buClrTx/>
              <a:buSzTx/>
              <a:tabLst/>
              <a:defRPr/>
            </a:pPr>
            <a:r>
              <a:rPr lang="nb-NO" sz="1400" b="1" dirty="0"/>
              <a:t>T</a:t>
            </a:r>
            <a:r>
              <a:rPr kumimoji="0" lang="nb-NO" sz="1400" b="1" i="0" u="none" strike="noStrike" cap="none" spc="0" normalizeH="0" baseline="0" noProof="0" dirty="0">
                <a:ln>
                  <a:noFill/>
                </a:ln>
                <a:effectLst/>
                <a:uLnTx/>
                <a:uFillTx/>
                <a:latin typeface="+mn-lt"/>
                <a:ea typeface="+mn-ea"/>
                <a:cs typeface="+mn-cs"/>
              </a:rPr>
              <a:t>rygg gruppe: </a:t>
            </a:r>
            <a:r>
              <a:rPr lang="nb-NO" sz="1400" b="1" noProof="0" dirty="0"/>
              <a:t>Verdsettelse av u</a:t>
            </a:r>
            <a:r>
              <a:rPr lang="nb-NO" sz="1400" b="1" dirty="0"/>
              <a:t>likheter, i</a:t>
            </a:r>
            <a:r>
              <a:rPr kumimoji="0" lang="nb-NO" sz="1400" b="1" i="0" u="none" strike="noStrike" cap="none" spc="0" normalizeH="0" baseline="0" noProof="0" dirty="0" err="1">
                <a:ln>
                  <a:noFill/>
                </a:ln>
                <a:effectLst/>
                <a:uLnTx/>
                <a:uFillTx/>
                <a:latin typeface="+mn-lt"/>
                <a:ea typeface="+mn-ea"/>
                <a:cs typeface="+mn-cs"/>
              </a:rPr>
              <a:t>nkludering</a:t>
            </a:r>
            <a:r>
              <a:rPr lang="nb-NO" sz="1400" b="1" dirty="0"/>
              <a:t> og </a:t>
            </a:r>
            <a:r>
              <a:rPr kumimoji="0" lang="nb-NO" sz="1400" b="1" i="0" u="none" strike="noStrike" cap="none" spc="0" normalizeH="0" baseline="0" noProof="0" dirty="0">
                <a:ln>
                  <a:noFill/>
                </a:ln>
                <a:effectLst/>
                <a:uLnTx/>
                <a:uFillTx/>
                <a:latin typeface="+mn-lt"/>
                <a:ea typeface="+mn-ea"/>
                <a:cs typeface="+mn-cs"/>
              </a:rPr>
              <a:t>raushet</a:t>
            </a:r>
          </a:p>
        </p:txBody>
      </p:sp>
    </p:spTree>
    <p:extLst>
      <p:ext uri="{BB962C8B-B14F-4D97-AF65-F5344CB8AC3E}">
        <p14:creationId xmlns:p14="http://schemas.microsoft.com/office/powerpoint/2010/main" val="3854316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A9BA29BB-67E7-E39A-9844-878DACF3C04C}"/>
              </a:ext>
            </a:extLst>
          </p:cNvPr>
          <p:cNvSpPr>
            <a:spLocks noGrp="1"/>
          </p:cNvSpPr>
          <p:nvPr>
            <p:ph type="title"/>
          </p:nvPr>
        </p:nvSpPr>
        <p:spPr>
          <a:xfrm>
            <a:off x="479428" y="441758"/>
            <a:ext cx="10895416" cy="685606"/>
          </a:xfrm>
        </p:spPr>
        <p:txBody>
          <a:bodyPr/>
          <a:lstStyle/>
          <a:p>
            <a:r>
              <a:rPr lang="nb-NO" sz="3200" b="1" dirty="0"/>
              <a:t>Herfra og videre:</a:t>
            </a:r>
            <a:br>
              <a:rPr lang="nb-NO" sz="3200" b="1" dirty="0"/>
            </a:br>
            <a:r>
              <a:rPr lang="nb-NO" sz="3200" b="1" dirty="0"/>
              <a:t>Hva er viktig at vi foreldre og foresatte gjør nå?</a:t>
            </a:r>
          </a:p>
        </p:txBody>
      </p:sp>
      <p:sp>
        <p:nvSpPr>
          <p:cNvPr id="8" name="Plassholder for innhold 7">
            <a:extLst>
              <a:ext uri="{FF2B5EF4-FFF2-40B4-BE49-F238E27FC236}">
                <a16:creationId xmlns:a16="http://schemas.microsoft.com/office/drawing/2014/main" id="{DAFB8CC0-EE2D-85C9-4F1F-BE0D72534593}"/>
              </a:ext>
            </a:extLst>
          </p:cNvPr>
          <p:cNvSpPr>
            <a:spLocks noGrp="1"/>
          </p:cNvSpPr>
          <p:nvPr>
            <p:ph sz="quarter" idx="4"/>
          </p:nvPr>
        </p:nvSpPr>
        <p:spPr>
          <a:xfrm>
            <a:off x="164840" y="1747281"/>
            <a:ext cx="7383625" cy="3854014"/>
          </a:xfrm>
          <a:custGeom>
            <a:avLst/>
            <a:gdLst>
              <a:gd name="connsiteX0" fmla="*/ 0 w 7383625"/>
              <a:gd name="connsiteY0" fmla="*/ 0 h 3854014"/>
              <a:gd name="connsiteX1" fmla="*/ 420299 w 7383625"/>
              <a:gd name="connsiteY1" fmla="*/ 0 h 3854014"/>
              <a:gd name="connsiteX2" fmla="*/ 914434 w 7383625"/>
              <a:gd name="connsiteY2" fmla="*/ 0 h 3854014"/>
              <a:gd name="connsiteX3" fmla="*/ 1482405 w 7383625"/>
              <a:gd name="connsiteY3" fmla="*/ 0 h 3854014"/>
              <a:gd name="connsiteX4" fmla="*/ 1976540 w 7383625"/>
              <a:gd name="connsiteY4" fmla="*/ 0 h 3854014"/>
              <a:gd name="connsiteX5" fmla="*/ 2544511 w 7383625"/>
              <a:gd name="connsiteY5" fmla="*/ 0 h 3854014"/>
              <a:gd name="connsiteX6" fmla="*/ 2890973 w 7383625"/>
              <a:gd name="connsiteY6" fmla="*/ 0 h 3854014"/>
              <a:gd name="connsiteX7" fmla="*/ 3458944 w 7383625"/>
              <a:gd name="connsiteY7" fmla="*/ 0 h 3854014"/>
              <a:gd name="connsiteX8" fmla="*/ 3879243 w 7383625"/>
              <a:gd name="connsiteY8" fmla="*/ 0 h 3854014"/>
              <a:gd name="connsiteX9" fmla="*/ 4225705 w 7383625"/>
              <a:gd name="connsiteY9" fmla="*/ 0 h 3854014"/>
              <a:gd name="connsiteX10" fmla="*/ 4572168 w 7383625"/>
              <a:gd name="connsiteY10" fmla="*/ 0 h 3854014"/>
              <a:gd name="connsiteX11" fmla="*/ 5066303 w 7383625"/>
              <a:gd name="connsiteY11" fmla="*/ 0 h 3854014"/>
              <a:gd name="connsiteX12" fmla="*/ 5486601 w 7383625"/>
              <a:gd name="connsiteY12" fmla="*/ 0 h 3854014"/>
              <a:gd name="connsiteX13" fmla="*/ 5833064 w 7383625"/>
              <a:gd name="connsiteY13" fmla="*/ 0 h 3854014"/>
              <a:gd name="connsiteX14" fmla="*/ 6548707 w 7383625"/>
              <a:gd name="connsiteY14" fmla="*/ 0 h 3854014"/>
              <a:gd name="connsiteX15" fmla="*/ 6895170 w 7383625"/>
              <a:gd name="connsiteY15" fmla="*/ 0 h 3854014"/>
              <a:gd name="connsiteX16" fmla="*/ 7383625 w 7383625"/>
              <a:gd name="connsiteY16" fmla="*/ 0 h 3854014"/>
              <a:gd name="connsiteX17" fmla="*/ 7383625 w 7383625"/>
              <a:gd name="connsiteY17" fmla="*/ 550573 h 3854014"/>
              <a:gd name="connsiteX18" fmla="*/ 7383625 w 7383625"/>
              <a:gd name="connsiteY18" fmla="*/ 1178227 h 3854014"/>
              <a:gd name="connsiteX19" fmla="*/ 7383625 w 7383625"/>
              <a:gd name="connsiteY19" fmla="*/ 1767341 h 3854014"/>
              <a:gd name="connsiteX20" fmla="*/ 7383625 w 7383625"/>
              <a:gd name="connsiteY20" fmla="*/ 2356454 h 3854014"/>
              <a:gd name="connsiteX21" fmla="*/ 7383625 w 7383625"/>
              <a:gd name="connsiteY21" fmla="*/ 2907028 h 3854014"/>
              <a:gd name="connsiteX22" fmla="*/ 7383625 w 7383625"/>
              <a:gd name="connsiteY22" fmla="*/ 3854014 h 3854014"/>
              <a:gd name="connsiteX23" fmla="*/ 6667981 w 7383625"/>
              <a:gd name="connsiteY23" fmla="*/ 3854014 h 3854014"/>
              <a:gd name="connsiteX24" fmla="*/ 6321519 w 7383625"/>
              <a:gd name="connsiteY24" fmla="*/ 3854014 h 3854014"/>
              <a:gd name="connsiteX25" fmla="*/ 5901220 w 7383625"/>
              <a:gd name="connsiteY25" fmla="*/ 3854014 h 3854014"/>
              <a:gd name="connsiteX26" fmla="*/ 5480922 w 7383625"/>
              <a:gd name="connsiteY26" fmla="*/ 3854014 h 3854014"/>
              <a:gd name="connsiteX27" fmla="*/ 4839114 w 7383625"/>
              <a:gd name="connsiteY27" fmla="*/ 3854014 h 3854014"/>
              <a:gd name="connsiteX28" fmla="*/ 4123471 w 7383625"/>
              <a:gd name="connsiteY28" fmla="*/ 3854014 h 3854014"/>
              <a:gd name="connsiteX29" fmla="*/ 3555499 w 7383625"/>
              <a:gd name="connsiteY29" fmla="*/ 3854014 h 3854014"/>
              <a:gd name="connsiteX30" fmla="*/ 3209037 w 7383625"/>
              <a:gd name="connsiteY30" fmla="*/ 3854014 h 3854014"/>
              <a:gd name="connsiteX31" fmla="*/ 2714902 w 7383625"/>
              <a:gd name="connsiteY31" fmla="*/ 3854014 h 3854014"/>
              <a:gd name="connsiteX32" fmla="*/ 2294603 w 7383625"/>
              <a:gd name="connsiteY32" fmla="*/ 3854014 h 3854014"/>
              <a:gd name="connsiteX33" fmla="*/ 1874305 w 7383625"/>
              <a:gd name="connsiteY33" fmla="*/ 3854014 h 3854014"/>
              <a:gd name="connsiteX34" fmla="*/ 1527842 w 7383625"/>
              <a:gd name="connsiteY34" fmla="*/ 3854014 h 3854014"/>
              <a:gd name="connsiteX35" fmla="*/ 812199 w 7383625"/>
              <a:gd name="connsiteY35" fmla="*/ 3854014 h 3854014"/>
              <a:gd name="connsiteX36" fmla="*/ 0 w 7383625"/>
              <a:gd name="connsiteY36" fmla="*/ 3854014 h 3854014"/>
              <a:gd name="connsiteX37" fmla="*/ 0 w 7383625"/>
              <a:gd name="connsiteY37" fmla="*/ 3303441 h 3854014"/>
              <a:gd name="connsiteX38" fmla="*/ 0 w 7383625"/>
              <a:gd name="connsiteY38" fmla="*/ 2675787 h 3854014"/>
              <a:gd name="connsiteX39" fmla="*/ 0 w 7383625"/>
              <a:gd name="connsiteY39" fmla="*/ 2240834 h 3854014"/>
              <a:gd name="connsiteX40" fmla="*/ 0 w 7383625"/>
              <a:gd name="connsiteY40" fmla="*/ 1767341 h 3854014"/>
              <a:gd name="connsiteX41" fmla="*/ 0 w 7383625"/>
              <a:gd name="connsiteY41" fmla="*/ 1139687 h 3854014"/>
              <a:gd name="connsiteX42" fmla="*/ 0 w 7383625"/>
              <a:gd name="connsiteY42" fmla="*/ 589114 h 3854014"/>
              <a:gd name="connsiteX43" fmla="*/ 0 w 7383625"/>
              <a:gd name="connsiteY43" fmla="*/ 0 h 3854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383625" h="3854014" fill="none" extrusionOk="0">
                <a:moveTo>
                  <a:pt x="0" y="0"/>
                </a:moveTo>
                <a:cubicBezTo>
                  <a:pt x="150113" y="-39785"/>
                  <a:pt x="248314" y="33798"/>
                  <a:pt x="420299" y="0"/>
                </a:cubicBezTo>
                <a:cubicBezTo>
                  <a:pt x="592284" y="-33798"/>
                  <a:pt x="781713" y="51958"/>
                  <a:pt x="914434" y="0"/>
                </a:cubicBezTo>
                <a:cubicBezTo>
                  <a:pt x="1047156" y="-51958"/>
                  <a:pt x="1274814" y="13425"/>
                  <a:pt x="1482405" y="0"/>
                </a:cubicBezTo>
                <a:cubicBezTo>
                  <a:pt x="1689996" y="-13425"/>
                  <a:pt x="1740998" y="43966"/>
                  <a:pt x="1976540" y="0"/>
                </a:cubicBezTo>
                <a:cubicBezTo>
                  <a:pt x="2212083" y="-43966"/>
                  <a:pt x="2280866" y="1533"/>
                  <a:pt x="2544511" y="0"/>
                </a:cubicBezTo>
                <a:cubicBezTo>
                  <a:pt x="2808156" y="-1533"/>
                  <a:pt x="2799220" y="41377"/>
                  <a:pt x="2890973" y="0"/>
                </a:cubicBezTo>
                <a:cubicBezTo>
                  <a:pt x="2982726" y="-41377"/>
                  <a:pt x="3308826" y="39133"/>
                  <a:pt x="3458944" y="0"/>
                </a:cubicBezTo>
                <a:cubicBezTo>
                  <a:pt x="3609062" y="-39133"/>
                  <a:pt x="3673580" y="841"/>
                  <a:pt x="3879243" y="0"/>
                </a:cubicBezTo>
                <a:cubicBezTo>
                  <a:pt x="4084906" y="-841"/>
                  <a:pt x="4073765" y="23901"/>
                  <a:pt x="4225705" y="0"/>
                </a:cubicBezTo>
                <a:cubicBezTo>
                  <a:pt x="4377645" y="-23901"/>
                  <a:pt x="4485524" y="23463"/>
                  <a:pt x="4572168" y="0"/>
                </a:cubicBezTo>
                <a:cubicBezTo>
                  <a:pt x="4658812" y="-23463"/>
                  <a:pt x="4925779" y="47926"/>
                  <a:pt x="5066303" y="0"/>
                </a:cubicBezTo>
                <a:cubicBezTo>
                  <a:pt x="5206827" y="-47926"/>
                  <a:pt x="5377406" y="6489"/>
                  <a:pt x="5486601" y="0"/>
                </a:cubicBezTo>
                <a:cubicBezTo>
                  <a:pt x="5595796" y="-6489"/>
                  <a:pt x="5742886" y="15678"/>
                  <a:pt x="5833064" y="0"/>
                </a:cubicBezTo>
                <a:cubicBezTo>
                  <a:pt x="5923242" y="-15678"/>
                  <a:pt x="6211385" y="83075"/>
                  <a:pt x="6548707" y="0"/>
                </a:cubicBezTo>
                <a:cubicBezTo>
                  <a:pt x="6886029" y="-83075"/>
                  <a:pt x="6816605" y="20242"/>
                  <a:pt x="6895170" y="0"/>
                </a:cubicBezTo>
                <a:cubicBezTo>
                  <a:pt x="6973735" y="-20242"/>
                  <a:pt x="7236415" y="2912"/>
                  <a:pt x="7383625" y="0"/>
                </a:cubicBezTo>
                <a:cubicBezTo>
                  <a:pt x="7438365" y="162427"/>
                  <a:pt x="7356826" y="329600"/>
                  <a:pt x="7383625" y="550573"/>
                </a:cubicBezTo>
                <a:cubicBezTo>
                  <a:pt x="7410424" y="771546"/>
                  <a:pt x="7381062" y="914693"/>
                  <a:pt x="7383625" y="1178227"/>
                </a:cubicBezTo>
                <a:cubicBezTo>
                  <a:pt x="7386188" y="1441761"/>
                  <a:pt x="7317721" y="1548538"/>
                  <a:pt x="7383625" y="1767341"/>
                </a:cubicBezTo>
                <a:cubicBezTo>
                  <a:pt x="7449529" y="1986144"/>
                  <a:pt x="7366974" y="2146862"/>
                  <a:pt x="7383625" y="2356454"/>
                </a:cubicBezTo>
                <a:cubicBezTo>
                  <a:pt x="7400276" y="2566046"/>
                  <a:pt x="7331015" y="2708720"/>
                  <a:pt x="7383625" y="2907028"/>
                </a:cubicBezTo>
                <a:cubicBezTo>
                  <a:pt x="7436235" y="3105336"/>
                  <a:pt x="7304096" y="3437331"/>
                  <a:pt x="7383625" y="3854014"/>
                </a:cubicBezTo>
                <a:cubicBezTo>
                  <a:pt x="7081006" y="3885372"/>
                  <a:pt x="7019706" y="3787314"/>
                  <a:pt x="6667981" y="3854014"/>
                </a:cubicBezTo>
                <a:cubicBezTo>
                  <a:pt x="6316256" y="3920714"/>
                  <a:pt x="6470805" y="3852965"/>
                  <a:pt x="6321519" y="3854014"/>
                </a:cubicBezTo>
                <a:cubicBezTo>
                  <a:pt x="6172233" y="3855063"/>
                  <a:pt x="6092850" y="3819995"/>
                  <a:pt x="5901220" y="3854014"/>
                </a:cubicBezTo>
                <a:cubicBezTo>
                  <a:pt x="5709590" y="3888033"/>
                  <a:pt x="5670582" y="3815463"/>
                  <a:pt x="5480922" y="3854014"/>
                </a:cubicBezTo>
                <a:cubicBezTo>
                  <a:pt x="5291262" y="3892565"/>
                  <a:pt x="4992547" y="3781626"/>
                  <a:pt x="4839114" y="3854014"/>
                </a:cubicBezTo>
                <a:cubicBezTo>
                  <a:pt x="4685681" y="3926402"/>
                  <a:pt x="4272309" y="3812124"/>
                  <a:pt x="4123471" y="3854014"/>
                </a:cubicBezTo>
                <a:cubicBezTo>
                  <a:pt x="3974633" y="3895904"/>
                  <a:pt x="3745475" y="3829594"/>
                  <a:pt x="3555499" y="3854014"/>
                </a:cubicBezTo>
                <a:cubicBezTo>
                  <a:pt x="3365523" y="3878434"/>
                  <a:pt x="3314095" y="3825056"/>
                  <a:pt x="3209037" y="3854014"/>
                </a:cubicBezTo>
                <a:cubicBezTo>
                  <a:pt x="3103979" y="3882972"/>
                  <a:pt x="2919186" y="3843559"/>
                  <a:pt x="2714902" y="3854014"/>
                </a:cubicBezTo>
                <a:cubicBezTo>
                  <a:pt x="2510619" y="3864469"/>
                  <a:pt x="2478654" y="3812906"/>
                  <a:pt x="2294603" y="3854014"/>
                </a:cubicBezTo>
                <a:cubicBezTo>
                  <a:pt x="2110552" y="3895122"/>
                  <a:pt x="2021100" y="3832109"/>
                  <a:pt x="1874305" y="3854014"/>
                </a:cubicBezTo>
                <a:cubicBezTo>
                  <a:pt x="1727510" y="3875919"/>
                  <a:pt x="1599317" y="3837162"/>
                  <a:pt x="1527842" y="3854014"/>
                </a:cubicBezTo>
                <a:cubicBezTo>
                  <a:pt x="1456367" y="3870866"/>
                  <a:pt x="1002731" y="3792735"/>
                  <a:pt x="812199" y="3854014"/>
                </a:cubicBezTo>
                <a:cubicBezTo>
                  <a:pt x="621667" y="3915293"/>
                  <a:pt x="334752" y="3833850"/>
                  <a:pt x="0" y="3854014"/>
                </a:cubicBezTo>
                <a:cubicBezTo>
                  <a:pt x="-53313" y="3582311"/>
                  <a:pt x="36274" y="3455993"/>
                  <a:pt x="0" y="3303441"/>
                </a:cubicBezTo>
                <a:cubicBezTo>
                  <a:pt x="-36274" y="3150889"/>
                  <a:pt x="43980" y="2975056"/>
                  <a:pt x="0" y="2675787"/>
                </a:cubicBezTo>
                <a:cubicBezTo>
                  <a:pt x="-43980" y="2376518"/>
                  <a:pt x="13805" y="2333208"/>
                  <a:pt x="0" y="2240834"/>
                </a:cubicBezTo>
                <a:cubicBezTo>
                  <a:pt x="-13805" y="2148460"/>
                  <a:pt x="47968" y="1909307"/>
                  <a:pt x="0" y="1767341"/>
                </a:cubicBezTo>
                <a:cubicBezTo>
                  <a:pt x="-47968" y="1625375"/>
                  <a:pt x="58338" y="1315943"/>
                  <a:pt x="0" y="1139687"/>
                </a:cubicBezTo>
                <a:cubicBezTo>
                  <a:pt x="-58338" y="963431"/>
                  <a:pt x="27215" y="769781"/>
                  <a:pt x="0" y="589114"/>
                </a:cubicBezTo>
                <a:cubicBezTo>
                  <a:pt x="-27215" y="408447"/>
                  <a:pt x="68948" y="267479"/>
                  <a:pt x="0" y="0"/>
                </a:cubicBezTo>
                <a:close/>
              </a:path>
              <a:path w="7383625" h="3854014" stroke="0" extrusionOk="0">
                <a:moveTo>
                  <a:pt x="0" y="0"/>
                </a:moveTo>
                <a:cubicBezTo>
                  <a:pt x="268139" y="-43922"/>
                  <a:pt x="501554" y="27840"/>
                  <a:pt x="641807" y="0"/>
                </a:cubicBezTo>
                <a:cubicBezTo>
                  <a:pt x="782060" y="-27840"/>
                  <a:pt x="934360" y="43872"/>
                  <a:pt x="1135942" y="0"/>
                </a:cubicBezTo>
                <a:cubicBezTo>
                  <a:pt x="1337524" y="-43872"/>
                  <a:pt x="1322964" y="36542"/>
                  <a:pt x="1482405" y="0"/>
                </a:cubicBezTo>
                <a:cubicBezTo>
                  <a:pt x="1641846" y="-36542"/>
                  <a:pt x="1674897" y="20624"/>
                  <a:pt x="1828867" y="0"/>
                </a:cubicBezTo>
                <a:cubicBezTo>
                  <a:pt x="1982837" y="-20624"/>
                  <a:pt x="2187320" y="55753"/>
                  <a:pt x="2323002" y="0"/>
                </a:cubicBezTo>
                <a:cubicBezTo>
                  <a:pt x="2458685" y="-55753"/>
                  <a:pt x="2756590" y="38867"/>
                  <a:pt x="2890973" y="0"/>
                </a:cubicBezTo>
                <a:cubicBezTo>
                  <a:pt x="3025356" y="-38867"/>
                  <a:pt x="3091488" y="4217"/>
                  <a:pt x="3237436" y="0"/>
                </a:cubicBezTo>
                <a:cubicBezTo>
                  <a:pt x="3383384" y="-4217"/>
                  <a:pt x="3491265" y="40943"/>
                  <a:pt x="3583898" y="0"/>
                </a:cubicBezTo>
                <a:cubicBezTo>
                  <a:pt x="3676531" y="-40943"/>
                  <a:pt x="3981601" y="57338"/>
                  <a:pt x="4225705" y="0"/>
                </a:cubicBezTo>
                <a:cubicBezTo>
                  <a:pt x="4469809" y="-57338"/>
                  <a:pt x="4594238" y="5800"/>
                  <a:pt x="4719840" y="0"/>
                </a:cubicBezTo>
                <a:cubicBezTo>
                  <a:pt x="4845443" y="-5800"/>
                  <a:pt x="5096937" y="53195"/>
                  <a:pt x="5213975" y="0"/>
                </a:cubicBezTo>
                <a:cubicBezTo>
                  <a:pt x="5331013" y="-53195"/>
                  <a:pt x="5525836" y="19181"/>
                  <a:pt x="5634274" y="0"/>
                </a:cubicBezTo>
                <a:cubicBezTo>
                  <a:pt x="5742712" y="-19181"/>
                  <a:pt x="5892700" y="18815"/>
                  <a:pt x="6054573" y="0"/>
                </a:cubicBezTo>
                <a:cubicBezTo>
                  <a:pt x="6216446" y="-18815"/>
                  <a:pt x="6314640" y="14614"/>
                  <a:pt x="6548707" y="0"/>
                </a:cubicBezTo>
                <a:cubicBezTo>
                  <a:pt x="6782774" y="-14614"/>
                  <a:pt x="6998292" y="13867"/>
                  <a:pt x="7383625" y="0"/>
                </a:cubicBezTo>
                <a:cubicBezTo>
                  <a:pt x="7423632" y="263624"/>
                  <a:pt x="7325417" y="316197"/>
                  <a:pt x="7383625" y="550573"/>
                </a:cubicBezTo>
                <a:cubicBezTo>
                  <a:pt x="7441833" y="784949"/>
                  <a:pt x="7318045" y="887441"/>
                  <a:pt x="7383625" y="1139687"/>
                </a:cubicBezTo>
                <a:cubicBezTo>
                  <a:pt x="7449205" y="1391933"/>
                  <a:pt x="7339340" y="1506886"/>
                  <a:pt x="7383625" y="1651720"/>
                </a:cubicBezTo>
                <a:cubicBezTo>
                  <a:pt x="7427910" y="1796554"/>
                  <a:pt x="7379184" y="1906848"/>
                  <a:pt x="7383625" y="2125213"/>
                </a:cubicBezTo>
                <a:cubicBezTo>
                  <a:pt x="7388066" y="2343578"/>
                  <a:pt x="7377809" y="2462267"/>
                  <a:pt x="7383625" y="2598707"/>
                </a:cubicBezTo>
                <a:cubicBezTo>
                  <a:pt x="7389441" y="2735147"/>
                  <a:pt x="7351468" y="3071939"/>
                  <a:pt x="7383625" y="3226360"/>
                </a:cubicBezTo>
                <a:cubicBezTo>
                  <a:pt x="7415782" y="3380781"/>
                  <a:pt x="7358750" y="3683804"/>
                  <a:pt x="7383625" y="3854014"/>
                </a:cubicBezTo>
                <a:cubicBezTo>
                  <a:pt x="7096919" y="3905628"/>
                  <a:pt x="6919053" y="3817339"/>
                  <a:pt x="6741818" y="3854014"/>
                </a:cubicBezTo>
                <a:cubicBezTo>
                  <a:pt x="6564583" y="3890689"/>
                  <a:pt x="6255467" y="3834440"/>
                  <a:pt x="6026174" y="3854014"/>
                </a:cubicBezTo>
                <a:cubicBezTo>
                  <a:pt x="5796881" y="3873588"/>
                  <a:pt x="5768365" y="3826652"/>
                  <a:pt x="5679712" y="3854014"/>
                </a:cubicBezTo>
                <a:cubicBezTo>
                  <a:pt x="5591059" y="3881376"/>
                  <a:pt x="5390831" y="3806306"/>
                  <a:pt x="5259413" y="3854014"/>
                </a:cubicBezTo>
                <a:cubicBezTo>
                  <a:pt x="5127995" y="3901722"/>
                  <a:pt x="4995730" y="3821653"/>
                  <a:pt x="4912950" y="3854014"/>
                </a:cubicBezTo>
                <a:cubicBezTo>
                  <a:pt x="4830170" y="3886375"/>
                  <a:pt x="4568393" y="3840163"/>
                  <a:pt x="4271143" y="3854014"/>
                </a:cubicBezTo>
                <a:cubicBezTo>
                  <a:pt x="3973893" y="3867865"/>
                  <a:pt x="4020456" y="3833977"/>
                  <a:pt x="3777008" y="3854014"/>
                </a:cubicBezTo>
                <a:cubicBezTo>
                  <a:pt x="3533560" y="3874051"/>
                  <a:pt x="3368769" y="3782486"/>
                  <a:pt x="3061365" y="3854014"/>
                </a:cubicBezTo>
                <a:cubicBezTo>
                  <a:pt x="2753961" y="3925542"/>
                  <a:pt x="2748328" y="3841271"/>
                  <a:pt x="2641066" y="3854014"/>
                </a:cubicBezTo>
                <a:cubicBezTo>
                  <a:pt x="2533804" y="3866757"/>
                  <a:pt x="2435512" y="3816502"/>
                  <a:pt x="2294603" y="3854014"/>
                </a:cubicBezTo>
                <a:cubicBezTo>
                  <a:pt x="2153694" y="3891526"/>
                  <a:pt x="1900986" y="3795550"/>
                  <a:pt x="1652796" y="3854014"/>
                </a:cubicBezTo>
                <a:cubicBezTo>
                  <a:pt x="1404606" y="3912478"/>
                  <a:pt x="1431648" y="3804303"/>
                  <a:pt x="1232497" y="3854014"/>
                </a:cubicBezTo>
                <a:cubicBezTo>
                  <a:pt x="1033346" y="3903725"/>
                  <a:pt x="816265" y="3852716"/>
                  <a:pt x="590690" y="3854014"/>
                </a:cubicBezTo>
                <a:cubicBezTo>
                  <a:pt x="365115" y="3855312"/>
                  <a:pt x="183149" y="3805153"/>
                  <a:pt x="0" y="3854014"/>
                </a:cubicBezTo>
                <a:cubicBezTo>
                  <a:pt x="-38452" y="3578085"/>
                  <a:pt x="59056" y="3539386"/>
                  <a:pt x="0" y="3264900"/>
                </a:cubicBezTo>
                <a:cubicBezTo>
                  <a:pt x="-59056" y="2990414"/>
                  <a:pt x="48847" y="2920903"/>
                  <a:pt x="0" y="2791407"/>
                </a:cubicBezTo>
                <a:cubicBezTo>
                  <a:pt x="-48847" y="2661911"/>
                  <a:pt x="31394" y="2423251"/>
                  <a:pt x="0" y="2240834"/>
                </a:cubicBezTo>
                <a:cubicBezTo>
                  <a:pt x="-31394" y="2058417"/>
                  <a:pt x="6689" y="1824074"/>
                  <a:pt x="0" y="1690260"/>
                </a:cubicBezTo>
                <a:cubicBezTo>
                  <a:pt x="-6689" y="1556446"/>
                  <a:pt x="9098" y="1360996"/>
                  <a:pt x="0" y="1178227"/>
                </a:cubicBezTo>
                <a:cubicBezTo>
                  <a:pt x="-9098" y="995458"/>
                  <a:pt x="35418" y="757148"/>
                  <a:pt x="0" y="589114"/>
                </a:cubicBezTo>
                <a:cubicBezTo>
                  <a:pt x="-35418" y="421080"/>
                  <a:pt x="31453" y="185839"/>
                  <a:pt x="0" y="0"/>
                </a:cubicBezTo>
                <a:close/>
              </a:path>
            </a:pathLst>
          </a:custGeom>
          <a:ln>
            <a:solidFill>
              <a:schemeClr val="tx1"/>
            </a:solidFill>
            <a:extLst>
              <a:ext uri="{C807C97D-BFC1-408E-A445-0C87EB9F89A2}">
                <ask:lineSketchStyleProps xmlns:ask="http://schemas.microsoft.com/office/drawing/2018/sketchyshapes" sd="471348534">
                  <ask:type>
                    <ask:lineSketchScribble/>
                  </ask:type>
                </ask:lineSketchStyleProps>
              </a:ext>
            </a:extLst>
          </a:ln>
        </p:spPr>
        <p:txBody>
          <a:bodyPr lIns="0" tIns="180000" rIns="180000" bIns="180000"/>
          <a:lstStyle/>
          <a:p>
            <a:pPr marL="457200" lvl="1" indent="0">
              <a:buNone/>
            </a:pPr>
            <a:r>
              <a:rPr lang="nb-NO" sz="1700" b="1" dirty="0"/>
              <a:t>Snakk med de andre foreldrene</a:t>
            </a:r>
            <a:r>
              <a:rPr lang="nb-NO" sz="1700" dirty="0"/>
              <a:t>. Hva ser vi? Hva synes vi </a:t>
            </a:r>
            <a:r>
              <a:rPr lang="nb-NO" sz="1700" b="1" i="1" dirty="0"/>
              <a:t>egentlig</a:t>
            </a:r>
            <a:r>
              <a:rPr lang="nb-NO" sz="1700" dirty="0"/>
              <a:t>?</a:t>
            </a:r>
          </a:p>
          <a:p>
            <a:pPr marL="457200" lvl="1" indent="0">
              <a:buNone/>
            </a:pPr>
            <a:r>
              <a:rPr lang="nb-NO" sz="1700" dirty="0"/>
              <a:t>Hva kan vi gjøre, enkeltvis og sammen, for å styrke ungdommene våre i møtet med denne virkeligheten?</a:t>
            </a:r>
          </a:p>
          <a:p>
            <a:pPr marL="457200" lvl="1" indent="0">
              <a:buNone/>
            </a:pPr>
            <a:endParaRPr lang="nb-NO" sz="1800" dirty="0"/>
          </a:p>
          <a:p>
            <a:pPr lvl="1"/>
            <a:r>
              <a:rPr lang="nb-NO" sz="1700" dirty="0"/>
              <a:t>Hva tenker vi er viktig å snakke med ungdommene våre om?</a:t>
            </a:r>
          </a:p>
          <a:p>
            <a:pPr lvl="1"/>
            <a:r>
              <a:rPr lang="nb-NO" sz="1700" dirty="0"/>
              <a:t>Hva trenger vi å vite mer om? Hvordan finne og dele informasjon?</a:t>
            </a:r>
          </a:p>
          <a:p>
            <a:pPr lvl="1"/>
            <a:r>
              <a:rPr lang="nb-NO" sz="1700" dirty="0"/>
              <a:t>Hvordan kan vi bidra til å motvirke utenforskap?</a:t>
            </a:r>
          </a:p>
          <a:p>
            <a:pPr lvl="1"/>
            <a:r>
              <a:rPr lang="nb-NO" sz="1700" dirty="0"/>
              <a:t>Hvordan kan vi bidra til trygge </a:t>
            </a:r>
            <a:r>
              <a:rPr lang="nb-NO" sz="1700" dirty="0" err="1"/>
              <a:t>innenforskap</a:t>
            </a:r>
            <a:r>
              <a:rPr lang="nb-NO" sz="1700" dirty="0"/>
              <a:t>, hvor det blir trygt for barna våre å være seg selv og stå i sine egne valg?</a:t>
            </a:r>
          </a:p>
          <a:p>
            <a:pPr lvl="1"/>
            <a:endParaRPr lang="nb-NO" sz="1700" dirty="0"/>
          </a:p>
          <a:p>
            <a:pPr lvl="1"/>
            <a:r>
              <a:rPr lang="nb-NO" sz="1700" b="1" dirty="0"/>
              <a:t>Hva kan vi gjøre for å samarbeide om dette; styrke laget av alle gode voksne som vil ungdommene våre vel?</a:t>
            </a:r>
          </a:p>
        </p:txBody>
      </p:sp>
      <p:pic>
        <p:nvPicPr>
          <p:cNvPr id="2050" name="Picture 2">
            <a:extLst>
              <a:ext uri="{FF2B5EF4-FFF2-40B4-BE49-F238E27FC236}">
                <a16:creationId xmlns:a16="http://schemas.microsoft.com/office/drawing/2014/main" id="{9473C4CD-95CB-3D04-980E-A240B7C6F1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3023" y="3832700"/>
            <a:ext cx="3324137" cy="1997945"/>
          </a:xfrm>
          <a:prstGeom prst="rect">
            <a:avLst/>
          </a:prstGeom>
          <a:noFill/>
          <a:extLst>
            <a:ext uri="{909E8E84-426E-40DD-AFC4-6F175D3DCCD1}">
              <a14:hiddenFill xmlns:a14="http://schemas.microsoft.com/office/drawing/2010/main">
                <a:solidFill>
                  <a:srgbClr val="FFFFFF"/>
                </a:solidFill>
              </a14:hiddenFill>
            </a:ext>
          </a:extLst>
        </p:spPr>
      </p:pic>
      <p:pic>
        <p:nvPicPr>
          <p:cNvPr id="9" name="Bilde 8">
            <a:extLst>
              <a:ext uri="{FF2B5EF4-FFF2-40B4-BE49-F238E27FC236}">
                <a16:creationId xmlns:a16="http://schemas.microsoft.com/office/drawing/2014/main" id="{983F60BE-FF1E-0E11-22C5-455935B8D577}"/>
              </a:ext>
            </a:extLst>
          </p:cNvPr>
          <p:cNvPicPr>
            <a:picLocks noChangeAspect="1"/>
          </p:cNvPicPr>
          <p:nvPr/>
        </p:nvPicPr>
        <p:blipFill>
          <a:blip r:embed="rId3"/>
          <a:stretch>
            <a:fillRect/>
          </a:stretch>
        </p:blipFill>
        <p:spPr>
          <a:xfrm>
            <a:off x="7716080" y="1550468"/>
            <a:ext cx="2284759" cy="2123820"/>
          </a:xfrm>
          <a:prstGeom prst="rect">
            <a:avLst/>
          </a:prstGeom>
        </p:spPr>
      </p:pic>
      <p:pic>
        <p:nvPicPr>
          <p:cNvPr id="5" name="Picture 2" descr="Hvorfor velge Hop - Hop Videregående Skole - Tilrettelagt opplæring">
            <a:extLst>
              <a:ext uri="{FF2B5EF4-FFF2-40B4-BE49-F238E27FC236}">
                <a16:creationId xmlns:a16="http://schemas.microsoft.com/office/drawing/2014/main" id="{65598C3D-49EB-45E5-3B00-5CED0D005C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9381639" y="1343356"/>
            <a:ext cx="3378721" cy="1283147"/>
          </a:xfrm>
          <a:prstGeom prst="rect">
            <a:avLst/>
          </a:prstGeom>
          <a:noFill/>
          <a:extLst>
            <a:ext uri="{909E8E84-426E-40DD-AFC4-6F175D3DCCD1}">
              <a14:hiddenFill xmlns:a14="http://schemas.microsoft.com/office/drawing/2010/main">
                <a:solidFill>
                  <a:srgbClr val="FFFFFF"/>
                </a:solidFill>
              </a14:hiddenFill>
            </a:ext>
          </a:extLst>
        </p:spPr>
      </p:pic>
      <p:sp>
        <p:nvSpPr>
          <p:cNvPr id="6" name="TekstSylinder 5">
            <a:extLst>
              <a:ext uri="{FF2B5EF4-FFF2-40B4-BE49-F238E27FC236}">
                <a16:creationId xmlns:a16="http://schemas.microsoft.com/office/drawing/2014/main" id="{5106D3D6-7A68-4159-09BB-D9AB47B3C0F2}"/>
              </a:ext>
            </a:extLst>
          </p:cNvPr>
          <p:cNvSpPr txBox="1"/>
          <p:nvPr/>
        </p:nvSpPr>
        <p:spPr>
          <a:xfrm>
            <a:off x="7241628" y="6057768"/>
            <a:ext cx="4950372" cy="800232"/>
          </a:xfrm>
          <a:prstGeom prst="rect">
            <a:avLst/>
          </a:prstGeom>
          <a:solidFill>
            <a:srgbClr val="003366"/>
          </a:solidFill>
        </p:spPr>
        <p:txBody>
          <a:bodyPr wrap="square" lIns="91440" tIns="45720" rIns="91440" bIns="4572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000" b="1" i="0" u="none" strike="noStrike" kern="1200" cap="none" spc="0" normalizeH="0" baseline="0" noProof="0" dirty="0">
                <a:ln>
                  <a:noFill/>
                </a:ln>
                <a:solidFill>
                  <a:prstClr val="white"/>
                </a:solidFill>
                <a:effectLst/>
                <a:uLnTx/>
                <a:uFillTx/>
                <a:latin typeface="Aptos" panose="020B0004020202020204"/>
                <a:ea typeface="+mn-ea"/>
                <a:cs typeface="+mn-cs"/>
              </a:rPr>
              <a:t>Gode valg </a:t>
            </a:r>
            <a:r>
              <a:rPr lang="nb-NO" sz="2000" b="1" dirty="0">
                <a:solidFill>
                  <a:prstClr val="white"/>
                </a:solidFill>
                <a:latin typeface="Aptos" panose="020B0004020202020204"/>
              </a:rPr>
              <a:t>-</a:t>
            </a:r>
            <a:r>
              <a:rPr kumimoji="0" lang="nb-NO" sz="2000" b="1" i="0" u="none" strike="noStrike" kern="1200" cap="none" spc="0" normalizeH="0" baseline="0" noProof="0" dirty="0">
                <a:ln>
                  <a:noFill/>
                </a:ln>
                <a:solidFill>
                  <a:prstClr val="white"/>
                </a:solidFill>
                <a:effectLst/>
                <a:uLnTx/>
                <a:uFillTx/>
                <a:latin typeface="Aptos" panose="020B0004020202020204"/>
                <a:ea typeface="+mn-ea"/>
                <a:cs typeface="+mn-cs"/>
              </a:rPr>
              <a:t> </a:t>
            </a:r>
            <a:r>
              <a:rPr kumimoji="0" lang="nb-NO" sz="2000" b="1" i="1" u="sng" strike="noStrike" kern="1200" cap="none" spc="0" normalizeH="0" baseline="0" noProof="0" dirty="0">
                <a:ln>
                  <a:noFill/>
                </a:ln>
                <a:solidFill>
                  <a:prstClr val="white"/>
                </a:solidFill>
                <a:effectLst/>
                <a:uLnTx/>
                <a:uFillTx/>
                <a:latin typeface="Aptos" panose="020B0004020202020204"/>
                <a:ea typeface="+mn-ea"/>
                <a:cs typeface="+mn-cs"/>
              </a:rPr>
              <a:t>egne</a:t>
            </a:r>
            <a:r>
              <a:rPr kumimoji="0" lang="nb-NO" sz="2000" b="1" i="0" u="none" strike="noStrike" kern="1200" cap="none" spc="0" normalizeH="0" baseline="0" noProof="0" dirty="0">
                <a:ln>
                  <a:noFill/>
                </a:ln>
                <a:solidFill>
                  <a:prstClr val="white"/>
                </a:solidFill>
                <a:effectLst/>
                <a:uLnTx/>
                <a:uFillTx/>
                <a:latin typeface="Aptos" panose="020B0004020202020204"/>
                <a:ea typeface="+mn-ea"/>
                <a:cs typeface="+mn-cs"/>
              </a:rPr>
              <a:t> valg</a:t>
            </a:r>
          </a:p>
        </p:txBody>
      </p:sp>
      <p:pic>
        <p:nvPicPr>
          <p:cNvPr id="7" name="Plassholder for innhold 3">
            <a:extLst>
              <a:ext uri="{FF2B5EF4-FFF2-40B4-BE49-F238E27FC236}">
                <a16:creationId xmlns:a16="http://schemas.microsoft.com/office/drawing/2014/main" id="{0E06068F-5CB8-0C6B-E053-BA814B76AA4B}"/>
              </a:ext>
            </a:extLst>
          </p:cNvPr>
          <p:cNvPicPr>
            <a:picLocks noChangeAspect="1"/>
          </p:cNvPicPr>
          <p:nvPr/>
        </p:nvPicPr>
        <p:blipFill rotWithShape="1">
          <a:blip r:embed="rId5"/>
          <a:srcRect l="1196" t="3" r="15110" b="-1"/>
          <a:stretch/>
        </p:blipFill>
        <p:spPr>
          <a:xfrm>
            <a:off x="6277768" y="6068291"/>
            <a:ext cx="963144" cy="789709"/>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86866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50F3EAA-7455-8697-4C37-9322AF84ACF3}"/>
              </a:ext>
            </a:extLst>
          </p:cNvPr>
          <p:cNvSpPr>
            <a:spLocks noGrp="1"/>
          </p:cNvSpPr>
          <p:nvPr>
            <p:ph type="title"/>
          </p:nvPr>
        </p:nvSpPr>
        <p:spPr/>
        <p:txBody>
          <a:bodyPr/>
          <a:lstStyle/>
          <a:p>
            <a:r>
              <a:rPr lang="nb-NO" dirty="0">
                <a:cs typeface="Arial"/>
              </a:rPr>
              <a:t>Tips til hvor du kan finne mer informasjon</a:t>
            </a:r>
            <a:endParaRPr lang="nb-NO" dirty="0"/>
          </a:p>
        </p:txBody>
      </p:sp>
      <p:sp>
        <p:nvSpPr>
          <p:cNvPr id="3" name="Plassholder for innhold 2">
            <a:extLst>
              <a:ext uri="{FF2B5EF4-FFF2-40B4-BE49-F238E27FC236}">
                <a16:creationId xmlns:a16="http://schemas.microsoft.com/office/drawing/2014/main" id="{93271BCD-8090-7E9A-C4A6-7FBEF14C7612}"/>
              </a:ext>
            </a:extLst>
          </p:cNvPr>
          <p:cNvSpPr>
            <a:spLocks noGrp="1"/>
          </p:cNvSpPr>
          <p:nvPr>
            <p:ph idx="1"/>
          </p:nvPr>
        </p:nvSpPr>
        <p:spPr>
          <a:xfrm>
            <a:off x="400086" y="1235609"/>
            <a:ext cx="6603142" cy="4795092"/>
          </a:xfrm>
          <a:noFill/>
        </p:spPr>
        <p:txBody>
          <a:bodyPr vert="horz" lIns="0" tIns="0" rIns="0" bIns="0" rtlCol="0" anchor="t">
            <a:noAutofit/>
          </a:bodyPr>
          <a:lstStyle/>
          <a:p>
            <a:pPr marL="0" indent="0">
              <a:buNone/>
            </a:pPr>
            <a:r>
              <a:rPr lang="nb-NO" sz="1600" b="1" dirty="0">
                <a:solidFill>
                  <a:srgbClr val="000000"/>
                </a:solidFill>
                <a:cs typeface="Arial"/>
              </a:rPr>
              <a:t>Mer informasjon om skyggesiden av dagens russefeiring</a:t>
            </a:r>
          </a:p>
          <a:p>
            <a:r>
              <a:rPr lang="nb-NO" sz="1600" u="sng" dirty="0">
                <a:solidFill>
                  <a:schemeClr val="accent3">
                    <a:lumMod val="75000"/>
                  </a:schemeClr>
                </a:solidFill>
                <a:cs typeface="Arial"/>
                <a:hlinkClick r:id="rId4">
                  <a:extLst>
                    <a:ext uri="{A12FA001-AC4F-418D-AE19-62706E023703}">
                      <ahyp:hlinkClr xmlns:ahyp="http://schemas.microsoft.com/office/drawing/2018/hyperlinkcolor" val="tx"/>
                    </a:ext>
                  </a:extLst>
                </a:hlinkClick>
              </a:rPr>
              <a:t>Lenke</a:t>
            </a:r>
            <a:r>
              <a:rPr lang="nb-NO" sz="1600" dirty="0">
                <a:solidFill>
                  <a:srgbClr val="000000"/>
                </a:solidFill>
                <a:cs typeface="Arial"/>
              </a:rPr>
              <a:t> til NRK Radio, Trygdekontorets </a:t>
            </a:r>
            <a:r>
              <a:rPr lang="nb-NO" sz="1600" dirty="0" err="1">
                <a:solidFill>
                  <a:srgbClr val="000000"/>
                </a:solidFill>
                <a:cs typeface="Arial"/>
              </a:rPr>
              <a:t>podcast</a:t>
            </a:r>
            <a:r>
              <a:rPr lang="nb-NO" sz="1600" dirty="0">
                <a:solidFill>
                  <a:srgbClr val="000000"/>
                </a:solidFill>
                <a:cs typeface="Arial"/>
              </a:rPr>
              <a:t> om russetidens skyggeside​</a:t>
            </a:r>
            <a:endParaRPr lang="nb-NO" sz="1600" dirty="0">
              <a:cs typeface="Arial"/>
            </a:endParaRPr>
          </a:p>
          <a:p>
            <a:pPr fontAlgn="base"/>
            <a:r>
              <a:rPr lang="nb-NO" sz="1600" u="sng" dirty="0">
                <a:solidFill>
                  <a:schemeClr val="accent3">
                    <a:lumMod val="75000"/>
                  </a:schemeClr>
                </a:solidFill>
                <a:cs typeface="Arial"/>
                <a:hlinkClick r:id="rId5">
                  <a:extLst>
                    <a:ext uri="{A12FA001-AC4F-418D-AE19-62706E023703}">
                      <ahyp:hlinkClr xmlns:ahyp="http://schemas.microsoft.com/office/drawing/2018/hyperlinkcolor" val="tx"/>
                    </a:ext>
                  </a:extLst>
                </a:hlinkClick>
              </a:rPr>
              <a:t>Lenke</a:t>
            </a:r>
            <a:r>
              <a:rPr lang="nb-NO" sz="1600" dirty="0">
                <a:solidFill>
                  <a:srgbClr val="000000"/>
                </a:solidFill>
                <a:cs typeface="Arial"/>
              </a:rPr>
              <a:t>, her kan du se og bestille Ivar </a:t>
            </a:r>
            <a:r>
              <a:rPr lang="nb-NO" sz="1600" dirty="0" err="1">
                <a:solidFill>
                  <a:srgbClr val="000000"/>
                </a:solidFill>
                <a:cs typeface="Arial"/>
              </a:rPr>
              <a:t>Brandvols</a:t>
            </a:r>
            <a:r>
              <a:rPr lang="nb-NO" sz="1600" dirty="0">
                <a:solidFill>
                  <a:srgbClr val="000000"/>
                </a:solidFill>
                <a:cs typeface="Arial"/>
              </a:rPr>
              <a:t> bok «Fitte &amp; diesel - russens egne historier om det hemmelige livet på bussene», 2024</a:t>
            </a:r>
            <a:endParaRPr lang="nb-NO" sz="1600" b="1" dirty="0">
              <a:solidFill>
                <a:srgbClr val="000000"/>
              </a:solidFill>
            </a:endParaRPr>
          </a:p>
          <a:p>
            <a:pPr marL="0" indent="0" fontAlgn="base">
              <a:buNone/>
            </a:pPr>
            <a:endParaRPr lang="nb-NO" sz="1600" b="1" dirty="0">
              <a:solidFill>
                <a:srgbClr val="000000"/>
              </a:solidFill>
            </a:endParaRPr>
          </a:p>
          <a:p>
            <a:pPr marL="0" indent="0" fontAlgn="base">
              <a:buNone/>
            </a:pPr>
            <a:r>
              <a:rPr lang="nb-NO" sz="1600" b="1" dirty="0">
                <a:solidFill>
                  <a:srgbClr val="000000"/>
                </a:solidFill>
              </a:rPr>
              <a:t>Mer informasjon om samarbeid for trygg og inkluderende feiring</a:t>
            </a:r>
          </a:p>
          <a:p>
            <a:pPr fontAlgn="base"/>
            <a:r>
              <a:rPr lang="nb-NO" sz="1600" dirty="0">
                <a:solidFill>
                  <a:schemeClr val="accent3">
                    <a:lumMod val="75000"/>
                  </a:schemeClr>
                </a:solidFill>
                <a:hlinkClick r:id="rId6">
                  <a:extLst>
                    <a:ext uri="{A12FA001-AC4F-418D-AE19-62706E023703}">
                      <ahyp:hlinkClr xmlns:ahyp="http://schemas.microsoft.com/office/drawing/2018/hyperlinkcolor" val="tx"/>
                    </a:ext>
                  </a:extLst>
                </a:hlinkClick>
              </a:rPr>
              <a:t>Lenke</a:t>
            </a:r>
            <a:r>
              <a:rPr lang="nb-NO" sz="1600" dirty="0">
                <a:solidFill>
                  <a:srgbClr val="000000"/>
                </a:solidFill>
              </a:rPr>
              <a:t> til </a:t>
            </a:r>
            <a:r>
              <a:rPr lang="nb-NO" sz="1600" dirty="0" err="1">
                <a:solidFill>
                  <a:srgbClr val="000000"/>
                </a:solidFill>
              </a:rPr>
              <a:t>Udir</a:t>
            </a:r>
            <a:r>
              <a:rPr lang="nb-NO" sz="1600" dirty="0">
                <a:solidFill>
                  <a:srgbClr val="000000"/>
                </a:solidFill>
              </a:rPr>
              <a:t> sine nettsider om inkluderende russefeiring, info og tips</a:t>
            </a:r>
            <a:endParaRPr lang="nb-NO" sz="1600" dirty="0">
              <a:solidFill>
                <a:schemeClr val="accent3">
                  <a:lumMod val="75000"/>
                </a:schemeClr>
              </a:solidFill>
            </a:endParaRPr>
          </a:p>
          <a:p>
            <a:pPr fontAlgn="base"/>
            <a:r>
              <a:rPr lang="nb-NO" sz="1600" dirty="0">
                <a:solidFill>
                  <a:schemeClr val="accent3">
                    <a:lumMod val="75000"/>
                  </a:schemeClr>
                </a:solidFill>
                <a:hlinkClick r:id="rId7">
                  <a:extLst>
                    <a:ext uri="{A12FA001-AC4F-418D-AE19-62706E023703}">
                      <ahyp:hlinkClr xmlns:ahyp="http://schemas.microsoft.com/office/drawing/2018/hyperlinkcolor" val="tx"/>
                    </a:ext>
                  </a:extLst>
                </a:hlinkClick>
              </a:rPr>
              <a:t>Lenke</a:t>
            </a:r>
            <a:r>
              <a:rPr lang="nb-NO" sz="1600" dirty="0">
                <a:solidFill>
                  <a:schemeClr val="accent3">
                    <a:lumMod val="75000"/>
                  </a:schemeClr>
                </a:solidFill>
              </a:rPr>
              <a:t> </a:t>
            </a:r>
            <a:r>
              <a:rPr lang="nb-NO" sz="1600" dirty="0">
                <a:solidFill>
                  <a:srgbClr val="000000"/>
                </a:solidFill>
              </a:rPr>
              <a:t>til Agder Fylkeskommunes nettside om samarbeidet med russ og avgangsmarkering i Agder</a:t>
            </a:r>
          </a:p>
          <a:p>
            <a:pPr fontAlgn="base"/>
            <a:r>
              <a:rPr lang="nb-NO" sz="1600" u="sng" dirty="0">
                <a:solidFill>
                  <a:schemeClr val="accent3">
                    <a:lumMod val="75000"/>
                  </a:schemeClr>
                </a:solidFill>
                <a:hlinkClick r:id="rId8">
                  <a:extLst>
                    <a:ext uri="{A12FA001-AC4F-418D-AE19-62706E023703}">
                      <ahyp:hlinkClr xmlns:ahyp="http://schemas.microsoft.com/office/drawing/2018/hyperlinkcolor" val="tx"/>
                    </a:ext>
                  </a:extLst>
                </a:hlinkClick>
              </a:rPr>
              <a:t>Lenke</a:t>
            </a:r>
            <a:r>
              <a:rPr lang="nb-NO" sz="1600" dirty="0">
                <a:solidFill>
                  <a:srgbClr val="000000"/>
                </a:solidFill>
              </a:rPr>
              <a:t> til Regjeringens nettside om det nasjonale politiske arbeidet</a:t>
            </a:r>
            <a:endParaRPr lang="nb-NO" sz="1600" dirty="0">
              <a:solidFill>
                <a:srgbClr val="000000"/>
              </a:solidFill>
              <a:cs typeface="Arial"/>
            </a:endParaRPr>
          </a:p>
          <a:p>
            <a:pPr marL="0" indent="0" fontAlgn="base">
              <a:buNone/>
            </a:pPr>
            <a:endParaRPr lang="nb-NO" sz="1600" dirty="0">
              <a:solidFill>
                <a:srgbClr val="000000"/>
              </a:solidFill>
              <a:cs typeface="Arial"/>
            </a:endParaRPr>
          </a:p>
          <a:p>
            <a:pPr marL="0" indent="0" fontAlgn="base">
              <a:buNone/>
            </a:pPr>
            <a:r>
              <a:rPr lang="nb-NO" sz="1600" dirty="0">
                <a:solidFill>
                  <a:srgbClr val="000000"/>
                </a:solidFill>
                <a:cs typeface="Arial"/>
              </a:rPr>
              <a:t>Rogaland Fylkeskommune har også laget en samtaleguide for foreldre: </a:t>
            </a:r>
            <a:r>
              <a:rPr lang="nb-NO" sz="1600" dirty="0">
                <a:solidFill>
                  <a:schemeClr val="accent3">
                    <a:lumMod val="75000"/>
                  </a:schemeClr>
                </a:solidFill>
                <a:ea typeface="+mn-lt"/>
                <a:cs typeface="+mn-lt"/>
                <a:hlinkClick r:id="rId9">
                  <a:extLst>
                    <a:ext uri="{A12FA001-AC4F-418D-AE19-62706E023703}">
                      <ahyp:hlinkClr xmlns:ahyp="http://schemas.microsoft.com/office/drawing/2018/hyperlinkcolor" val="tx"/>
                    </a:ext>
                  </a:extLst>
                </a:hlinkClick>
              </a:rPr>
              <a:t>Samtaleguide for foreldre - Rogaland fylkeskommune (rogfk.no)</a:t>
            </a:r>
            <a:endParaRPr lang="nb-NO" sz="2000" dirty="0">
              <a:solidFill>
                <a:schemeClr val="accent3">
                  <a:lumMod val="75000"/>
                </a:schemeClr>
              </a:solidFill>
              <a:cs typeface="Arial"/>
            </a:endParaRPr>
          </a:p>
        </p:txBody>
      </p:sp>
      <p:pic>
        <p:nvPicPr>
          <p:cNvPr id="6" name="Media på Internett 3" title="Veien til ny avgangsfeiring">
            <a:hlinkClick r:id="" action="ppaction://media"/>
            <a:extLst>
              <a:ext uri="{FF2B5EF4-FFF2-40B4-BE49-F238E27FC236}">
                <a16:creationId xmlns:a16="http://schemas.microsoft.com/office/drawing/2014/main" id="{27079FEB-2DD7-C562-ADE5-E7DF88DDA306}"/>
              </a:ext>
            </a:extLst>
          </p:cNvPr>
          <p:cNvPicPr>
            <a:picLocks noRot="1" noChangeAspect="1"/>
          </p:cNvPicPr>
          <p:nvPr>
            <a:videoFile r:link="rId1"/>
          </p:nvPr>
        </p:nvPicPr>
        <p:blipFill>
          <a:blip r:embed="rId10"/>
          <a:stretch>
            <a:fillRect/>
          </a:stretch>
        </p:blipFill>
        <p:spPr>
          <a:xfrm>
            <a:off x="7453424" y="1338891"/>
            <a:ext cx="3696585" cy="2090109"/>
          </a:xfrm>
          <a:prstGeom prst="rect">
            <a:avLst/>
          </a:prstGeom>
          <a:noFill/>
        </p:spPr>
      </p:pic>
      <p:pic>
        <p:nvPicPr>
          <p:cNvPr id="4" name="Online-medier 3" title="Avgangsruss 2023 i Viken fylkeskommune">
            <a:hlinkClick r:id="" action="ppaction://media"/>
            <a:extLst>
              <a:ext uri="{FF2B5EF4-FFF2-40B4-BE49-F238E27FC236}">
                <a16:creationId xmlns:a16="http://schemas.microsoft.com/office/drawing/2014/main" id="{D4E9AAA0-BF9C-7D6E-08C6-CC123E7D9D0F}"/>
              </a:ext>
            </a:extLst>
          </p:cNvPr>
          <p:cNvPicPr>
            <a:picLocks noRot="1" noChangeAspect="1"/>
          </p:cNvPicPr>
          <p:nvPr>
            <a:videoFile r:link="rId2"/>
          </p:nvPr>
        </p:nvPicPr>
        <p:blipFill>
          <a:blip r:embed="rId11"/>
          <a:stretch>
            <a:fillRect/>
          </a:stretch>
        </p:blipFill>
        <p:spPr>
          <a:xfrm>
            <a:off x="7452533" y="3633155"/>
            <a:ext cx="3713613" cy="2107723"/>
          </a:xfrm>
          <a:prstGeom prst="rect">
            <a:avLst/>
          </a:prstGeom>
        </p:spPr>
      </p:pic>
      <p:sp>
        <p:nvSpPr>
          <p:cNvPr id="8" name="TekstSylinder 7">
            <a:extLst>
              <a:ext uri="{FF2B5EF4-FFF2-40B4-BE49-F238E27FC236}">
                <a16:creationId xmlns:a16="http://schemas.microsoft.com/office/drawing/2014/main" id="{0E3A44D6-2B2C-3927-9D20-4E06DD4D425B}"/>
              </a:ext>
            </a:extLst>
          </p:cNvPr>
          <p:cNvSpPr txBox="1"/>
          <p:nvPr/>
        </p:nvSpPr>
        <p:spPr>
          <a:xfrm>
            <a:off x="7241628" y="6057768"/>
            <a:ext cx="4950372" cy="800232"/>
          </a:xfrm>
          <a:prstGeom prst="rect">
            <a:avLst/>
          </a:prstGeom>
          <a:solidFill>
            <a:srgbClr val="003366"/>
          </a:solidFill>
        </p:spPr>
        <p:txBody>
          <a:bodyPr wrap="square" lIns="91440" tIns="45720" rIns="91440" bIns="4572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000" b="1" i="0" u="none" strike="noStrike" kern="1200" cap="none" spc="0" normalizeH="0" baseline="0" noProof="0" dirty="0">
                <a:ln>
                  <a:noFill/>
                </a:ln>
                <a:solidFill>
                  <a:prstClr val="white"/>
                </a:solidFill>
                <a:effectLst/>
                <a:uLnTx/>
                <a:uFillTx/>
                <a:latin typeface="Aptos" panose="020B0004020202020204"/>
                <a:ea typeface="+mn-ea"/>
                <a:cs typeface="+mn-cs"/>
              </a:rPr>
              <a:t>Gode valg </a:t>
            </a:r>
            <a:r>
              <a:rPr lang="nb-NO" sz="2000" b="1" dirty="0">
                <a:solidFill>
                  <a:prstClr val="white"/>
                </a:solidFill>
                <a:latin typeface="Aptos" panose="020B0004020202020204"/>
              </a:rPr>
              <a:t>-</a:t>
            </a:r>
            <a:r>
              <a:rPr kumimoji="0" lang="nb-NO" sz="2000" b="1" i="0" u="none" strike="noStrike" kern="1200" cap="none" spc="0" normalizeH="0" baseline="0" noProof="0" dirty="0">
                <a:ln>
                  <a:noFill/>
                </a:ln>
                <a:solidFill>
                  <a:prstClr val="white"/>
                </a:solidFill>
                <a:effectLst/>
                <a:uLnTx/>
                <a:uFillTx/>
                <a:latin typeface="Aptos" panose="020B0004020202020204"/>
                <a:ea typeface="+mn-ea"/>
                <a:cs typeface="+mn-cs"/>
              </a:rPr>
              <a:t> </a:t>
            </a:r>
            <a:r>
              <a:rPr kumimoji="0" lang="nb-NO" sz="2000" b="1" i="1" u="sng" strike="noStrike" kern="1200" cap="none" spc="0" normalizeH="0" baseline="0" noProof="0" dirty="0">
                <a:ln>
                  <a:noFill/>
                </a:ln>
                <a:solidFill>
                  <a:prstClr val="white"/>
                </a:solidFill>
                <a:effectLst/>
                <a:uLnTx/>
                <a:uFillTx/>
                <a:latin typeface="Aptos" panose="020B0004020202020204"/>
                <a:ea typeface="+mn-ea"/>
                <a:cs typeface="+mn-cs"/>
              </a:rPr>
              <a:t>egne</a:t>
            </a:r>
            <a:r>
              <a:rPr kumimoji="0" lang="nb-NO" sz="2000" b="1" i="0" u="none" strike="noStrike" kern="1200" cap="none" spc="0" normalizeH="0" baseline="0" noProof="0" dirty="0">
                <a:ln>
                  <a:noFill/>
                </a:ln>
                <a:solidFill>
                  <a:prstClr val="white"/>
                </a:solidFill>
                <a:effectLst/>
                <a:uLnTx/>
                <a:uFillTx/>
                <a:latin typeface="Aptos" panose="020B0004020202020204"/>
                <a:ea typeface="+mn-ea"/>
                <a:cs typeface="+mn-cs"/>
              </a:rPr>
              <a:t> valg</a:t>
            </a:r>
          </a:p>
        </p:txBody>
      </p:sp>
      <p:pic>
        <p:nvPicPr>
          <p:cNvPr id="9" name="Plassholder for innhold 3">
            <a:extLst>
              <a:ext uri="{FF2B5EF4-FFF2-40B4-BE49-F238E27FC236}">
                <a16:creationId xmlns:a16="http://schemas.microsoft.com/office/drawing/2014/main" id="{5D507EA4-0FFB-B8BE-036F-2F107EA87E46}"/>
              </a:ext>
            </a:extLst>
          </p:cNvPr>
          <p:cNvPicPr>
            <a:picLocks noChangeAspect="1"/>
          </p:cNvPicPr>
          <p:nvPr/>
        </p:nvPicPr>
        <p:blipFill rotWithShape="1">
          <a:blip r:embed="rId12"/>
          <a:srcRect l="1196" t="3" r="15110" b="-1"/>
          <a:stretch/>
        </p:blipFill>
        <p:spPr>
          <a:xfrm>
            <a:off x="6277768" y="6068291"/>
            <a:ext cx="963144" cy="789709"/>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054869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95C35D-DFE5-F82A-65F5-E8D800C6ECD5}"/>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67FAC379-E976-F047-3D4E-FE2EFB20BCD1}"/>
              </a:ext>
            </a:extLst>
          </p:cNvPr>
          <p:cNvSpPr>
            <a:spLocks noGrp="1"/>
          </p:cNvSpPr>
          <p:nvPr>
            <p:ph type="title"/>
          </p:nvPr>
        </p:nvSpPr>
        <p:spPr>
          <a:xfrm>
            <a:off x="1200148" y="295469"/>
            <a:ext cx="10153651" cy="685606"/>
          </a:xfrm>
        </p:spPr>
        <p:txBody>
          <a:bodyPr anchor="ctr">
            <a:normAutofit fontScale="90000"/>
          </a:bodyPr>
          <a:lstStyle/>
          <a:p>
            <a:r>
              <a:rPr lang="nb-NO" b="1" dirty="0">
                <a:cs typeface="Arial"/>
              </a:rPr>
              <a:t>Det er varslet endringer fra 2026</a:t>
            </a:r>
            <a:endParaRPr lang="nb-NO" b="1" dirty="0"/>
          </a:p>
        </p:txBody>
      </p:sp>
      <p:sp>
        <p:nvSpPr>
          <p:cNvPr id="10" name="Content Placeholder 2">
            <a:extLst>
              <a:ext uri="{FF2B5EF4-FFF2-40B4-BE49-F238E27FC236}">
                <a16:creationId xmlns:a16="http://schemas.microsoft.com/office/drawing/2014/main" id="{0FE455DD-6857-7592-4615-982A2373DDDD}"/>
              </a:ext>
            </a:extLst>
          </p:cNvPr>
          <p:cNvSpPr>
            <a:spLocks noGrp="1"/>
          </p:cNvSpPr>
          <p:nvPr>
            <p:ph idx="1"/>
          </p:nvPr>
        </p:nvSpPr>
        <p:spPr>
          <a:xfrm>
            <a:off x="1200149" y="2668565"/>
            <a:ext cx="4846639" cy="4795092"/>
          </a:xfrm>
        </p:spPr>
        <p:txBody>
          <a:bodyPr vert="horz" lIns="0" tIns="0" rIns="0" bIns="0" rtlCol="0" anchor="t">
            <a:noAutofit/>
          </a:bodyPr>
          <a:lstStyle/>
          <a:p>
            <a:r>
              <a:rPr lang="nb-NO" dirty="0">
                <a:cs typeface="Arial"/>
                <a:hlinkClick r:id="rId3"/>
              </a:rPr>
              <a:t>Dagsrevyen 21 - NRK TV</a:t>
            </a:r>
            <a:endParaRPr lang="nb-NO" dirty="0">
              <a:cs typeface="Arial"/>
            </a:endParaRPr>
          </a:p>
          <a:p>
            <a:endParaRPr lang="nb-NO" dirty="0">
              <a:cs typeface="Arial"/>
            </a:endParaRPr>
          </a:p>
          <a:p>
            <a:r>
              <a:rPr lang="nb-NO" dirty="0">
                <a:cs typeface="Arial"/>
              </a:rPr>
              <a:t>(velg avsnitt 4 i innslaget)</a:t>
            </a:r>
            <a:endParaRPr lang="en-US" dirty="0">
              <a:cs typeface="Arial"/>
            </a:endParaRPr>
          </a:p>
          <a:p>
            <a:endParaRPr lang="en-US" dirty="0">
              <a:cs typeface="Arial"/>
            </a:endParaRPr>
          </a:p>
        </p:txBody>
      </p:sp>
      <p:pic>
        <p:nvPicPr>
          <p:cNvPr id="5" name="Plassholder for bilde 4" descr="Et bilde som inneholder klær, person, Menneskeansikt, dress&#10;&#10;Automatisk generert beskrivelse">
            <a:extLst>
              <a:ext uri="{FF2B5EF4-FFF2-40B4-BE49-F238E27FC236}">
                <a16:creationId xmlns:a16="http://schemas.microsoft.com/office/drawing/2014/main" id="{AF37F875-260F-36DD-4A9D-72753F91C4B6}"/>
              </a:ext>
            </a:extLst>
          </p:cNvPr>
          <p:cNvPicPr>
            <a:picLocks noGrp="1" noChangeAspect="1"/>
          </p:cNvPicPr>
          <p:nvPr>
            <p:ph type="pic" sz="quarter" idx="13"/>
          </p:nvPr>
        </p:nvPicPr>
        <p:blipFill>
          <a:blip r:embed="rId4"/>
          <a:srcRect l="43455" r="4334"/>
          <a:stretch/>
        </p:blipFill>
        <p:spPr>
          <a:xfrm>
            <a:off x="6042818" y="972344"/>
            <a:ext cx="5430043" cy="5121274"/>
          </a:xfrm>
          <a:noFill/>
        </p:spPr>
      </p:pic>
    </p:spTree>
    <p:extLst>
      <p:ext uri="{BB962C8B-B14F-4D97-AF65-F5344CB8AC3E}">
        <p14:creationId xmlns:p14="http://schemas.microsoft.com/office/powerpoint/2010/main" val="2827444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5E4AAC1C-61DE-5C52-09D2-538EF70B17D4}"/>
              </a:ext>
            </a:extLst>
          </p:cNvPr>
          <p:cNvSpPr>
            <a:spLocks noGrp="1"/>
          </p:cNvSpPr>
          <p:nvPr>
            <p:ph type="title"/>
          </p:nvPr>
        </p:nvSpPr>
        <p:spPr>
          <a:xfrm>
            <a:off x="0" y="426098"/>
            <a:ext cx="12196622" cy="685606"/>
          </a:xfrm>
          <a:ln>
            <a:solidFill>
              <a:srgbClr val="003366"/>
            </a:solidFill>
          </a:ln>
        </p:spPr>
        <p:txBody>
          <a:bodyPr/>
          <a:lstStyle/>
          <a:p>
            <a:pPr algn="ctr"/>
            <a:r>
              <a:rPr lang="nb-NO" b="1" dirty="0"/>
              <a:t>Bakgrunn. Skolene har over de siste årene sett at:</a:t>
            </a:r>
          </a:p>
        </p:txBody>
      </p:sp>
      <p:sp>
        <p:nvSpPr>
          <p:cNvPr id="3" name="Plassholder for innhold 2">
            <a:extLst>
              <a:ext uri="{FF2B5EF4-FFF2-40B4-BE49-F238E27FC236}">
                <a16:creationId xmlns:a16="http://schemas.microsoft.com/office/drawing/2014/main" id="{88B0BD31-26F2-264D-EA58-BB3EE2B0B3C9}"/>
              </a:ext>
            </a:extLst>
          </p:cNvPr>
          <p:cNvSpPr>
            <a:spLocks noGrp="1"/>
          </p:cNvSpPr>
          <p:nvPr>
            <p:ph idx="1"/>
          </p:nvPr>
        </p:nvSpPr>
        <p:spPr>
          <a:xfrm>
            <a:off x="773427" y="1340589"/>
            <a:ext cx="10581928" cy="4498817"/>
          </a:xfrm>
        </p:spPr>
        <p:txBody>
          <a:bodyPr/>
          <a:lstStyle/>
          <a:p>
            <a:r>
              <a:rPr lang="nb-NO" sz="1600" dirty="0"/>
              <a:t>Russefeiringen og opptakten til den tar stadig større plass i elevenes skolehverdag.</a:t>
            </a:r>
          </a:p>
          <a:p>
            <a:r>
              <a:rPr lang="nb-NO" sz="1600" dirty="0"/>
              <a:t>Stadig yngre elever bruker russegrupper og kjendiser som fremmer en devalueringskultur som forbilder for ungdomskulturen, og for hvordan de organiserer sine egne vennskap og tidlige «russegrupper».</a:t>
            </a:r>
          </a:p>
          <a:p>
            <a:r>
              <a:rPr lang="nb-NO" sz="1600" dirty="0"/>
              <a:t>Dette har stadig større negative konsekvenser for skolemiljøet, for elevenes behov for et trygt og inkluderende skolefellesskap, og for respekt for den enkelte elevs individuelle grenser og valg.</a:t>
            </a:r>
          </a:p>
          <a:p>
            <a:endParaRPr lang="nb-NO" sz="1600" dirty="0"/>
          </a:p>
          <a:p>
            <a:r>
              <a:rPr lang="nb-NO" sz="1600" dirty="0"/>
              <a:t>Elever forteller om ekskludering og tapte vennskap – skadelig </a:t>
            </a:r>
            <a:r>
              <a:rPr lang="nb-NO" sz="1600" b="1" dirty="0"/>
              <a:t>utenforskap</a:t>
            </a:r>
          </a:p>
          <a:p>
            <a:r>
              <a:rPr lang="nb-NO" sz="1600" dirty="0"/>
              <a:t>Elevene selv forteller (for det meste etter russetiden) at russetiden krever at de går på kompromiss med egne grenser og viktige verdier for å få høre til – skadelig </a:t>
            </a:r>
            <a:r>
              <a:rPr lang="nb-NO" sz="1600" b="1" dirty="0" err="1"/>
              <a:t>innenforskap</a:t>
            </a:r>
            <a:r>
              <a:rPr lang="nb-NO" sz="1600" dirty="0"/>
              <a:t> </a:t>
            </a:r>
          </a:p>
          <a:p>
            <a:endParaRPr lang="nb-NO" sz="1600" dirty="0"/>
          </a:p>
          <a:p>
            <a:pPr marL="0" indent="0">
              <a:buNone/>
            </a:pPr>
            <a:r>
              <a:rPr lang="nb-NO" sz="1600" dirty="0"/>
              <a:t>Arbeidet for mer inkludering og trygghet i skolen og i ungdomskulturen gjøres vanskeligere av kommersielle aktører som har økonomiske interesser av at ungdom organiserer seg i denne typen ekskluderende/skadelige grupper.</a:t>
            </a:r>
          </a:p>
          <a:p>
            <a:pPr marL="0" indent="0">
              <a:buNone/>
            </a:pPr>
            <a:r>
              <a:rPr lang="nb-NO" sz="1600" dirty="0"/>
              <a:t>Disse aktørene henvender seg direkte til elever på deres profiler på sosiale medier, allerede på ungdomsskolen. De inngår bindende avtaler med dem, og har høy status og svært stor påvirkningskraft innenfor ungdomskulturen.</a:t>
            </a:r>
          </a:p>
          <a:p>
            <a:endParaRPr lang="nb-NO" sz="1600" dirty="0"/>
          </a:p>
        </p:txBody>
      </p:sp>
      <p:sp>
        <p:nvSpPr>
          <p:cNvPr id="6" name="TekstSylinder 5">
            <a:extLst>
              <a:ext uri="{FF2B5EF4-FFF2-40B4-BE49-F238E27FC236}">
                <a16:creationId xmlns:a16="http://schemas.microsoft.com/office/drawing/2014/main" id="{E0983856-C18E-2FE2-F4C9-9E5FD24C85B1}"/>
              </a:ext>
            </a:extLst>
          </p:cNvPr>
          <p:cNvSpPr txBox="1"/>
          <p:nvPr/>
        </p:nvSpPr>
        <p:spPr>
          <a:xfrm>
            <a:off x="7241628" y="6057768"/>
            <a:ext cx="4950372" cy="800232"/>
          </a:xfrm>
          <a:prstGeom prst="rect">
            <a:avLst/>
          </a:prstGeom>
          <a:solidFill>
            <a:srgbClr val="003366"/>
          </a:solidFill>
        </p:spPr>
        <p:txBody>
          <a:bodyPr wrap="square" lIns="91440" tIns="45720" rIns="91440" bIns="4572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000" b="1" i="0" u="none" strike="noStrike" kern="1200" cap="none" spc="0" normalizeH="0" baseline="0" noProof="0" dirty="0">
                <a:ln>
                  <a:noFill/>
                </a:ln>
                <a:solidFill>
                  <a:prstClr val="white"/>
                </a:solidFill>
                <a:effectLst/>
                <a:uLnTx/>
                <a:uFillTx/>
                <a:latin typeface="Aptos" panose="020B0004020202020204"/>
                <a:ea typeface="+mn-ea"/>
                <a:cs typeface="+mn-cs"/>
              </a:rPr>
              <a:t>Gode valg </a:t>
            </a:r>
            <a:r>
              <a:rPr lang="nb-NO" sz="2000" b="1" dirty="0">
                <a:solidFill>
                  <a:prstClr val="white"/>
                </a:solidFill>
                <a:latin typeface="Aptos" panose="020B0004020202020204"/>
              </a:rPr>
              <a:t>-</a:t>
            </a:r>
            <a:r>
              <a:rPr kumimoji="0" lang="nb-NO" sz="2000" b="1" i="0" u="none" strike="noStrike" kern="1200" cap="none" spc="0" normalizeH="0" baseline="0" noProof="0" dirty="0">
                <a:ln>
                  <a:noFill/>
                </a:ln>
                <a:solidFill>
                  <a:prstClr val="white"/>
                </a:solidFill>
                <a:effectLst/>
                <a:uLnTx/>
                <a:uFillTx/>
                <a:latin typeface="Aptos" panose="020B0004020202020204"/>
                <a:ea typeface="+mn-ea"/>
                <a:cs typeface="+mn-cs"/>
              </a:rPr>
              <a:t> </a:t>
            </a:r>
            <a:r>
              <a:rPr kumimoji="0" lang="nb-NO" sz="2000" b="1" i="1" u="sng" strike="noStrike" kern="1200" cap="none" spc="0" normalizeH="0" baseline="0" noProof="0" dirty="0">
                <a:ln>
                  <a:noFill/>
                </a:ln>
                <a:solidFill>
                  <a:prstClr val="white"/>
                </a:solidFill>
                <a:effectLst/>
                <a:uLnTx/>
                <a:uFillTx/>
                <a:latin typeface="Aptos" panose="020B0004020202020204"/>
                <a:ea typeface="+mn-ea"/>
                <a:cs typeface="+mn-cs"/>
              </a:rPr>
              <a:t>egne</a:t>
            </a:r>
            <a:r>
              <a:rPr kumimoji="0" lang="nb-NO" sz="2000" b="1" i="0" u="none" strike="noStrike" kern="1200" cap="none" spc="0" normalizeH="0" baseline="0" noProof="0" dirty="0">
                <a:ln>
                  <a:noFill/>
                </a:ln>
                <a:solidFill>
                  <a:prstClr val="white"/>
                </a:solidFill>
                <a:effectLst/>
                <a:uLnTx/>
                <a:uFillTx/>
                <a:latin typeface="Aptos" panose="020B0004020202020204"/>
                <a:ea typeface="+mn-ea"/>
                <a:cs typeface="+mn-cs"/>
              </a:rPr>
              <a:t> valg</a:t>
            </a:r>
          </a:p>
        </p:txBody>
      </p:sp>
      <p:pic>
        <p:nvPicPr>
          <p:cNvPr id="7" name="Plassholder for innhold 3">
            <a:extLst>
              <a:ext uri="{FF2B5EF4-FFF2-40B4-BE49-F238E27FC236}">
                <a16:creationId xmlns:a16="http://schemas.microsoft.com/office/drawing/2014/main" id="{3486999B-2FFC-FA1D-54E8-5C6E93A65D1F}"/>
              </a:ext>
            </a:extLst>
          </p:cNvPr>
          <p:cNvPicPr>
            <a:picLocks noChangeAspect="1"/>
          </p:cNvPicPr>
          <p:nvPr/>
        </p:nvPicPr>
        <p:blipFill rotWithShape="1">
          <a:blip r:embed="rId3"/>
          <a:srcRect l="1196" t="3" r="15110" b="-1"/>
          <a:stretch/>
        </p:blipFill>
        <p:spPr>
          <a:xfrm>
            <a:off x="6277768" y="6068291"/>
            <a:ext cx="963144" cy="789709"/>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528861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animEffect transition="in" filter="fade">
                                      <p:cBhvr>
                                        <p:cTn id="15" dur="500"/>
                                        <p:tgtEl>
                                          <p:spTgt spid="3">
                                            <p:txEl>
                                              <p:pRg st="7" end="7"/>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8" end="8"/>
                                            </p:txEl>
                                          </p:spTgt>
                                        </p:tgtEl>
                                        <p:attrNameLst>
                                          <p:attrName>style.visibility</p:attrName>
                                        </p:attrNameLst>
                                      </p:cBhvr>
                                      <p:to>
                                        <p:strVal val="visible"/>
                                      </p:to>
                                    </p:set>
                                    <p:animEffect transition="in" filter="fade">
                                      <p:cBhvr>
                                        <p:cTn id="2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innhold 4">
            <a:extLst>
              <a:ext uri="{FF2B5EF4-FFF2-40B4-BE49-F238E27FC236}">
                <a16:creationId xmlns:a16="http://schemas.microsoft.com/office/drawing/2014/main" id="{8E2820F6-95A6-F545-BEC3-F28B01F85B57}"/>
              </a:ext>
            </a:extLst>
          </p:cNvPr>
          <p:cNvSpPr>
            <a:spLocks noGrp="1"/>
          </p:cNvSpPr>
          <p:nvPr>
            <p:ph idx="1"/>
          </p:nvPr>
        </p:nvSpPr>
        <p:spPr>
          <a:xfrm>
            <a:off x="588832" y="1295161"/>
            <a:ext cx="11014335" cy="4568633"/>
          </a:xfrm>
        </p:spPr>
        <p:txBody>
          <a:bodyPr vert="horz" lIns="0" tIns="0" rIns="0" bIns="0" rtlCol="0">
            <a:noAutofit/>
          </a:bodyPr>
          <a:lstStyle/>
          <a:p>
            <a:pPr marL="0" indent="0">
              <a:lnSpc>
                <a:spcPct val="90000"/>
              </a:lnSpc>
              <a:spcBef>
                <a:spcPts val="1200"/>
              </a:spcBef>
              <a:spcAft>
                <a:spcPts val="1200"/>
              </a:spcAft>
              <a:buNone/>
            </a:pPr>
            <a:r>
              <a:rPr lang="nb-NO" sz="1800" dirty="0"/>
              <a:t>Russetiden er svært annerledes enn før.</a:t>
            </a:r>
          </a:p>
          <a:p>
            <a:pPr>
              <a:lnSpc>
                <a:spcPct val="90000"/>
              </a:lnSpc>
              <a:spcBef>
                <a:spcPts val="1200"/>
              </a:spcBef>
              <a:spcAft>
                <a:spcPts val="1200"/>
              </a:spcAft>
            </a:pPr>
            <a:r>
              <a:rPr lang="nb-NO" sz="1800" dirty="0"/>
              <a:t>99 % digital, starter når barnet logger inn på </a:t>
            </a:r>
            <a:r>
              <a:rPr lang="nb-NO" sz="1800" dirty="0" err="1"/>
              <a:t>TikTok</a:t>
            </a:r>
            <a:r>
              <a:rPr lang="nb-NO" sz="1800" dirty="0"/>
              <a:t>, Instagram og Snapchat. </a:t>
            </a:r>
          </a:p>
          <a:p>
            <a:pPr>
              <a:lnSpc>
                <a:spcPct val="90000"/>
              </a:lnSpc>
              <a:spcBef>
                <a:spcPts val="1200"/>
              </a:spcBef>
              <a:spcAft>
                <a:spcPts val="1200"/>
              </a:spcAft>
            </a:pPr>
            <a:r>
              <a:rPr lang="nb-NO" sz="1800" dirty="0"/>
              <a:t>Profesjonelle selgere tar kontakt med barna deres på sosiale medier allerede tidlig på ungdomsskolen, selv om markedsføring rettet mot barn er ulovlig. De tilbyr at enkelte elever kan være helt spesielle «ambassadører», og de får gjennom en velutprøvd prosess direkte tilgang til urovekkende mye personopplysninger til alle elever på kullet til ambassadøren, uten vokseninvolvering.</a:t>
            </a:r>
          </a:p>
          <a:p>
            <a:pPr>
              <a:lnSpc>
                <a:spcPct val="90000"/>
              </a:lnSpc>
              <a:spcBef>
                <a:spcPts val="1200"/>
              </a:spcBef>
              <a:spcAft>
                <a:spcPts val="1200"/>
              </a:spcAft>
            </a:pPr>
            <a:r>
              <a:rPr lang="nb-NO" sz="1800" dirty="0"/>
              <a:t>Selv om din ungdom er selvstendig, klok og flink, er maktforholdet mellom dem og bedriftene som inngår avtaler med dem, svært skjevt. Ungdommene trenger hjelp til å inngå, forholde seg kritisk til, og avslutte avtaler. Ungdom forteller at de blir truet med represalier (bøter, fengsel, avlyste rabatter, låst buss o.l.) hvis de klager på bedriftens manglende oppfølging av avtalen eller kommer med negativ kritikk av bedriften.</a:t>
            </a:r>
          </a:p>
          <a:p>
            <a:pPr>
              <a:lnSpc>
                <a:spcPct val="90000"/>
              </a:lnSpc>
              <a:spcBef>
                <a:spcPts val="1200"/>
              </a:spcBef>
              <a:spcAft>
                <a:spcPts val="1200"/>
              </a:spcAft>
            </a:pPr>
            <a:r>
              <a:rPr lang="nb-NO" sz="1800" dirty="0"/>
              <a:t>Urovekkende mange, særlig jentegrupper, forteller om pågående voksne mannlige ansatte i bedriftene som flørter, smisker, og tilbyr «ekstra oppfølging» som hjelp med å sette opp budsjett, prøverulling </a:t>
            </a:r>
            <a:r>
              <a:rPr lang="nb-NO" sz="1800" dirty="0" err="1"/>
              <a:t>osv</a:t>
            </a:r>
            <a:r>
              <a:rPr lang="nb-NO" sz="1800" dirty="0"/>
              <a:t>, mot at de får delta på fest og rulling med jentene. Mange forteller om skjenking, neddoping og overgrep.</a:t>
            </a:r>
          </a:p>
        </p:txBody>
      </p:sp>
      <p:sp>
        <p:nvSpPr>
          <p:cNvPr id="2" name="TekstSylinder 1">
            <a:extLst>
              <a:ext uri="{FF2B5EF4-FFF2-40B4-BE49-F238E27FC236}">
                <a16:creationId xmlns:a16="http://schemas.microsoft.com/office/drawing/2014/main" id="{140228A8-3474-E908-92F4-F97CBD8FBDEB}"/>
              </a:ext>
            </a:extLst>
          </p:cNvPr>
          <p:cNvSpPr txBox="1"/>
          <p:nvPr/>
        </p:nvSpPr>
        <p:spPr>
          <a:xfrm>
            <a:off x="6702392" y="5743683"/>
            <a:ext cx="5489608" cy="464085"/>
          </a:xfrm>
          <a:prstGeom prst="rect">
            <a:avLst/>
          </a:prstGeom>
        </p:spPr>
        <p:txBody>
          <a:bodyPr vert="horz" lIns="0" tIns="0" rIns="0" bIns="0" rtlCol="0" anchor="t" anchorCtr="0">
            <a:normAutofit/>
          </a:bodyPr>
          <a:lstStyle/>
          <a:p>
            <a:pPr algn="r">
              <a:lnSpc>
                <a:spcPct val="90000"/>
              </a:lnSpc>
              <a:spcBef>
                <a:spcPts val="1000"/>
              </a:spcBef>
            </a:pPr>
            <a:r>
              <a:rPr lang="nb-NO" sz="1100" kern="1200" dirty="0">
                <a:latin typeface="+mn-lt"/>
                <a:ea typeface="+mn-ea"/>
                <a:cs typeface="+mn-cs"/>
              </a:rPr>
              <a:t>Hentet fra Ivar </a:t>
            </a:r>
            <a:r>
              <a:rPr lang="nb-NO" sz="1100" kern="1200" dirty="0" err="1">
                <a:latin typeface="+mn-lt"/>
                <a:ea typeface="+mn-ea"/>
                <a:cs typeface="+mn-cs"/>
              </a:rPr>
              <a:t>Brandvols</a:t>
            </a:r>
            <a:r>
              <a:rPr lang="nb-NO" sz="1100" kern="1200" dirty="0">
                <a:latin typeface="+mn-lt"/>
                <a:ea typeface="+mn-ea"/>
                <a:cs typeface="+mn-cs"/>
              </a:rPr>
              <a:t> bok (2024) «Fitte og diesel – Russens egne historier om det hemmelige livet på bussene»</a:t>
            </a:r>
          </a:p>
        </p:txBody>
      </p:sp>
      <p:sp>
        <p:nvSpPr>
          <p:cNvPr id="4" name="TekstSylinder 3">
            <a:extLst>
              <a:ext uri="{FF2B5EF4-FFF2-40B4-BE49-F238E27FC236}">
                <a16:creationId xmlns:a16="http://schemas.microsoft.com/office/drawing/2014/main" id="{B44C9AF9-09FA-07A7-8969-064E52F25B20}"/>
              </a:ext>
            </a:extLst>
          </p:cNvPr>
          <p:cNvSpPr txBox="1"/>
          <p:nvPr/>
        </p:nvSpPr>
        <p:spPr>
          <a:xfrm>
            <a:off x="7241628" y="6057768"/>
            <a:ext cx="4950372" cy="800232"/>
          </a:xfrm>
          <a:prstGeom prst="rect">
            <a:avLst/>
          </a:prstGeom>
          <a:solidFill>
            <a:srgbClr val="003366"/>
          </a:solidFill>
        </p:spPr>
        <p:txBody>
          <a:bodyPr wrap="square" lIns="91440" tIns="45720" rIns="91440" bIns="4572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000" b="1" i="0" u="none" strike="noStrike" kern="1200" cap="none" spc="0" normalizeH="0" baseline="0" noProof="0" dirty="0">
                <a:ln>
                  <a:noFill/>
                </a:ln>
                <a:solidFill>
                  <a:prstClr val="white"/>
                </a:solidFill>
                <a:effectLst/>
                <a:uLnTx/>
                <a:uFillTx/>
                <a:latin typeface="Aptos" panose="020B0004020202020204"/>
                <a:ea typeface="+mn-ea"/>
                <a:cs typeface="+mn-cs"/>
              </a:rPr>
              <a:t>Gode valg </a:t>
            </a:r>
            <a:r>
              <a:rPr lang="nb-NO" sz="2000" b="1" dirty="0">
                <a:solidFill>
                  <a:prstClr val="white"/>
                </a:solidFill>
                <a:latin typeface="Aptos" panose="020B0004020202020204"/>
              </a:rPr>
              <a:t>-</a:t>
            </a:r>
            <a:r>
              <a:rPr kumimoji="0" lang="nb-NO" sz="2000" b="1" i="0" u="none" strike="noStrike" kern="1200" cap="none" spc="0" normalizeH="0" baseline="0" noProof="0" dirty="0">
                <a:ln>
                  <a:noFill/>
                </a:ln>
                <a:solidFill>
                  <a:prstClr val="white"/>
                </a:solidFill>
                <a:effectLst/>
                <a:uLnTx/>
                <a:uFillTx/>
                <a:latin typeface="Aptos" panose="020B0004020202020204"/>
                <a:ea typeface="+mn-ea"/>
                <a:cs typeface="+mn-cs"/>
              </a:rPr>
              <a:t> </a:t>
            </a:r>
            <a:r>
              <a:rPr kumimoji="0" lang="nb-NO" sz="2000" b="1" i="1" u="sng" strike="noStrike" kern="1200" cap="none" spc="0" normalizeH="0" baseline="0" noProof="0" dirty="0">
                <a:ln>
                  <a:noFill/>
                </a:ln>
                <a:solidFill>
                  <a:prstClr val="white"/>
                </a:solidFill>
                <a:effectLst/>
                <a:uLnTx/>
                <a:uFillTx/>
                <a:latin typeface="Aptos" panose="020B0004020202020204"/>
                <a:ea typeface="+mn-ea"/>
                <a:cs typeface="+mn-cs"/>
              </a:rPr>
              <a:t>egne</a:t>
            </a:r>
            <a:r>
              <a:rPr kumimoji="0" lang="nb-NO" sz="2000" b="1" i="0" u="none" strike="noStrike" kern="1200" cap="none" spc="0" normalizeH="0" baseline="0" noProof="0" dirty="0">
                <a:ln>
                  <a:noFill/>
                </a:ln>
                <a:solidFill>
                  <a:prstClr val="white"/>
                </a:solidFill>
                <a:effectLst/>
                <a:uLnTx/>
                <a:uFillTx/>
                <a:latin typeface="Aptos" panose="020B0004020202020204"/>
                <a:ea typeface="+mn-ea"/>
                <a:cs typeface="+mn-cs"/>
              </a:rPr>
              <a:t> valg</a:t>
            </a:r>
          </a:p>
        </p:txBody>
      </p:sp>
      <p:pic>
        <p:nvPicPr>
          <p:cNvPr id="6" name="Plassholder for innhold 3">
            <a:extLst>
              <a:ext uri="{FF2B5EF4-FFF2-40B4-BE49-F238E27FC236}">
                <a16:creationId xmlns:a16="http://schemas.microsoft.com/office/drawing/2014/main" id="{6D6FE000-E311-780C-E6C4-6A569A420D3B}"/>
              </a:ext>
            </a:extLst>
          </p:cNvPr>
          <p:cNvPicPr>
            <a:picLocks noChangeAspect="1"/>
          </p:cNvPicPr>
          <p:nvPr/>
        </p:nvPicPr>
        <p:blipFill rotWithShape="1">
          <a:blip r:embed="rId2"/>
          <a:srcRect l="1196" t="3" r="15110" b="-1"/>
          <a:stretch/>
        </p:blipFill>
        <p:spPr>
          <a:xfrm>
            <a:off x="6277768" y="6068291"/>
            <a:ext cx="963144" cy="789709"/>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7" name="Tittel 4">
            <a:extLst>
              <a:ext uri="{FF2B5EF4-FFF2-40B4-BE49-F238E27FC236}">
                <a16:creationId xmlns:a16="http://schemas.microsoft.com/office/drawing/2014/main" id="{EF22FE03-4387-533E-0427-F4D67856170A}"/>
              </a:ext>
            </a:extLst>
          </p:cNvPr>
          <p:cNvSpPr>
            <a:spLocks noGrp="1"/>
          </p:cNvSpPr>
          <p:nvPr>
            <p:ph type="title"/>
          </p:nvPr>
        </p:nvSpPr>
        <p:spPr>
          <a:xfrm>
            <a:off x="0" y="426098"/>
            <a:ext cx="12196622" cy="685606"/>
          </a:xfrm>
          <a:ln>
            <a:solidFill>
              <a:srgbClr val="003366"/>
            </a:solidFill>
          </a:ln>
        </p:spPr>
        <p:txBody>
          <a:bodyPr/>
          <a:lstStyle/>
          <a:p>
            <a:pPr algn="ctr"/>
            <a:r>
              <a:rPr lang="nb-NO" b="1" dirty="0"/>
              <a:t>Bakgrunn. Hvem bestemmer, egentlig?</a:t>
            </a:r>
          </a:p>
        </p:txBody>
      </p:sp>
    </p:spTree>
    <p:extLst>
      <p:ext uri="{BB962C8B-B14F-4D97-AF65-F5344CB8AC3E}">
        <p14:creationId xmlns:p14="http://schemas.microsoft.com/office/powerpoint/2010/main" val="429844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FF1F9B2-FD10-6B74-B628-3A363B64034B}"/>
              </a:ext>
            </a:extLst>
          </p:cNvPr>
          <p:cNvSpPr>
            <a:spLocks noGrp="1"/>
          </p:cNvSpPr>
          <p:nvPr>
            <p:ph type="title"/>
          </p:nvPr>
        </p:nvSpPr>
        <p:spPr>
          <a:xfrm>
            <a:off x="1200148" y="295469"/>
            <a:ext cx="10153651" cy="685606"/>
          </a:xfrm>
        </p:spPr>
        <p:txBody>
          <a:bodyPr/>
          <a:lstStyle/>
          <a:p>
            <a:endParaRPr lang="en-US"/>
          </a:p>
        </p:txBody>
      </p:sp>
      <p:pic>
        <p:nvPicPr>
          <p:cNvPr id="2" name="Media på Internett 1" title="Det er mange forventninger til russetiden">
            <a:hlinkClick r:id="" action="ppaction://media"/>
            <a:extLst>
              <a:ext uri="{FF2B5EF4-FFF2-40B4-BE49-F238E27FC236}">
                <a16:creationId xmlns:a16="http://schemas.microsoft.com/office/drawing/2014/main" id="{F9ABC5B1-6D4B-0DA9-B00A-CFAEA1FDF88F}"/>
              </a:ext>
            </a:extLst>
          </p:cNvPr>
          <p:cNvPicPr>
            <a:picLocks noRot="1" noChangeAspect="1"/>
          </p:cNvPicPr>
          <p:nvPr>
            <a:videoFile r:link="rId1"/>
          </p:nvPr>
        </p:nvPicPr>
        <p:blipFill>
          <a:blip r:embed="rId4"/>
          <a:stretch>
            <a:fillRect/>
          </a:stretch>
        </p:blipFill>
        <p:spPr>
          <a:xfrm>
            <a:off x="735027" y="1"/>
            <a:ext cx="10721945" cy="6057899"/>
          </a:xfrm>
          <a:prstGeom prst="rect">
            <a:avLst/>
          </a:prstGeom>
          <a:noFill/>
        </p:spPr>
      </p:pic>
    </p:spTree>
    <p:extLst>
      <p:ext uri="{BB962C8B-B14F-4D97-AF65-F5344CB8AC3E}">
        <p14:creationId xmlns:p14="http://schemas.microsoft.com/office/powerpoint/2010/main" val="4039739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346792A-59BE-9A97-38DA-07F00463852B}"/>
              </a:ext>
            </a:extLst>
          </p:cNvPr>
          <p:cNvSpPr>
            <a:spLocks noGrp="1"/>
          </p:cNvSpPr>
          <p:nvPr>
            <p:ph type="title"/>
          </p:nvPr>
        </p:nvSpPr>
        <p:spPr>
          <a:xfrm>
            <a:off x="0" y="393218"/>
            <a:ext cx="12192000" cy="685606"/>
          </a:xfrm>
          <a:ln>
            <a:solidFill>
              <a:schemeClr val="tx1">
                <a:lumMod val="85000"/>
                <a:lumOff val="15000"/>
              </a:schemeClr>
            </a:solidFill>
          </a:ln>
        </p:spPr>
        <p:txBody>
          <a:bodyPr/>
          <a:lstStyle/>
          <a:p>
            <a:r>
              <a:rPr lang="nb-NO" b="1" dirty="0"/>
              <a:t>	Når ungdom snakker, må vi høre etter:</a:t>
            </a:r>
          </a:p>
        </p:txBody>
      </p:sp>
      <p:sp>
        <p:nvSpPr>
          <p:cNvPr id="3" name="Plassholder for innhold 2">
            <a:extLst>
              <a:ext uri="{FF2B5EF4-FFF2-40B4-BE49-F238E27FC236}">
                <a16:creationId xmlns:a16="http://schemas.microsoft.com/office/drawing/2014/main" id="{F218BA5A-7671-C279-B9D9-58A34C5CE7E4}"/>
              </a:ext>
            </a:extLst>
          </p:cNvPr>
          <p:cNvSpPr>
            <a:spLocks noGrp="1"/>
          </p:cNvSpPr>
          <p:nvPr>
            <p:ph idx="1"/>
          </p:nvPr>
        </p:nvSpPr>
        <p:spPr>
          <a:xfrm>
            <a:off x="941531" y="1320546"/>
            <a:ext cx="10164763" cy="4498817"/>
          </a:xfrm>
        </p:spPr>
        <p:txBody>
          <a:bodyPr/>
          <a:lstStyle/>
          <a:p>
            <a:pPr>
              <a:spcBef>
                <a:spcPts val="600"/>
              </a:spcBef>
              <a:spcAft>
                <a:spcPts val="600"/>
              </a:spcAft>
            </a:pPr>
            <a:r>
              <a:rPr lang="nb-NO" sz="1800" b="0" i="0" dirty="0">
                <a:solidFill>
                  <a:srgbClr val="000000"/>
                </a:solidFill>
                <a:effectLst/>
                <a:latin typeface="Akkurat-Ligh"/>
              </a:rPr>
              <a:t>Gleder du deg til russetiden? </a:t>
            </a:r>
            <a:r>
              <a:rPr lang="nb-NO" sz="1800" dirty="0">
                <a:solidFill>
                  <a:srgbClr val="000000"/>
                </a:solidFill>
                <a:latin typeface="Akkurat-Ligh"/>
              </a:rPr>
              <a:t>		</a:t>
            </a:r>
            <a:r>
              <a:rPr lang="nb-NO" sz="1800" b="0" i="0" dirty="0">
                <a:solidFill>
                  <a:srgbClr val="000000"/>
                </a:solidFill>
                <a:effectLst/>
                <a:latin typeface="Akkurat-Ligh"/>
              </a:rPr>
              <a:t>65 %</a:t>
            </a:r>
          </a:p>
          <a:p>
            <a:pPr>
              <a:spcBef>
                <a:spcPts val="600"/>
              </a:spcBef>
              <a:spcAft>
                <a:spcPts val="600"/>
              </a:spcAft>
            </a:pPr>
            <a:r>
              <a:rPr lang="nb-NO" sz="1800" dirty="0">
                <a:solidFill>
                  <a:srgbClr val="000000"/>
                </a:solidFill>
                <a:latin typeface="Akkurat-Ligh"/>
              </a:rPr>
              <a:t>Gruer du deg til russetiden? 		</a:t>
            </a:r>
            <a:r>
              <a:rPr lang="nb-NO" sz="1800" b="0" i="0" dirty="0">
                <a:solidFill>
                  <a:srgbClr val="000000"/>
                </a:solidFill>
                <a:effectLst/>
                <a:latin typeface="Akkurat-Ligh"/>
              </a:rPr>
              <a:t>27 % 	(44 prosent gruer seg ikke)</a:t>
            </a:r>
          </a:p>
          <a:p>
            <a:pPr>
              <a:spcBef>
                <a:spcPts val="600"/>
              </a:spcBef>
              <a:spcAft>
                <a:spcPts val="600"/>
              </a:spcAft>
            </a:pPr>
            <a:r>
              <a:rPr lang="nb-NO" sz="1800" dirty="0">
                <a:solidFill>
                  <a:srgbClr val="000000"/>
                </a:solidFill>
                <a:latin typeface="Akkurat-Ligh"/>
              </a:rPr>
              <a:t>Følt deg utestengt, </a:t>
            </a:r>
            <a:r>
              <a:rPr lang="nb-NO" sz="1800" dirty="0" err="1">
                <a:solidFill>
                  <a:srgbClr val="000000"/>
                </a:solidFill>
                <a:latin typeface="Akkurat-Ligh"/>
              </a:rPr>
              <a:t>pga</a:t>
            </a:r>
            <a:r>
              <a:rPr lang="nb-NO" sz="1800" dirty="0">
                <a:solidFill>
                  <a:srgbClr val="000000"/>
                </a:solidFill>
                <a:latin typeface="Akkurat-Ligh"/>
              </a:rPr>
              <a:t> planlegging av RT?	20 %</a:t>
            </a:r>
          </a:p>
          <a:p>
            <a:pPr>
              <a:spcBef>
                <a:spcPts val="600"/>
              </a:spcBef>
              <a:spcAft>
                <a:spcPts val="600"/>
              </a:spcAft>
            </a:pPr>
            <a:r>
              <a:rPr lang="nb-NO" sz="1800" dirty="0">
                <a:solidFill>
                  <a:srgbClr val="000000"/>
                </a:solidFill>
                <a:latin typeface="Akkurat-Ligh"/>
              </a:rPr>
              <a:t>Vet du om u</a:t>
            </a:r>
            <a:r>
              <a:rPr lang="nb-NO" sz="1800" b="0" i="0" dirty="0">
                <a:solidFill>
                  <a:srgbClr val="000000"/>
                </a:solidFill>
                <a:effectLst/>
                <a:latin typeface="Akkurat-Ligh"/>
              </a:rPr>
              <a:t>testengte medelever?		45 %</a:t>
            </a:r>
          </a:p>
          <a:p>
            <a:pPr algn="l">
              <a:spcBef>
                <a:spcPts val="600"/>
              </a:spcBef>
              <a:spcAft>
                <a:spcPts val="600"/>
              </a:spcAft>
              <a:buFont typeface="Arial" panose="020B0604020202020204" pitchFamily="34" charset="0"/>
              <a:buChar char="•"/>
            </a:pPr>
            <a:endParaRPr lang="nb-NO" sz="1800" b="0" i="0" dirty="0">
              <a:solidFill>
                <a:srgbClr val="000000"/>
              </a:solidFill>
              <a:effectLst/>
              <a:latin typeface="Akkurat-Ligh"/>
            </a:endParaRPr>
          </a:p>
          <a:p>
            <a:pPr>
              <a:spcBef>
                <a:spcPts val="600"/>
              </a:spcBef>
              <a:spcAft>
                <a:spcPts val="600"/>
              </a:spcAft>
            </a:pPr>
            <a:r>
              <a:rPr lang="nb-NO" sz="1800" dirty="0">
                <a:solidFill>
                  <a:srgbClr val="000000"/>
                </a:solidFill>
                <a:latin typeface="Akkurat-Ligh"/>
              </a:rPr>
              <a:t>1 av 10 	- forberedelsene til russetiden har ført til mer fravær i skolen</a:t>
            </a:r>
          </a:p>
          <a:p>
            <a:pPr>
              <a:spcBef>
                <a:spcPts val="600"/>
              </a:spcBef>
              <a:spcAft>
                <a:spcPts val="600"/>
              </a:spcAft>
            </a:pPr>
            <a:r>
              <a:rPr lang="nb-NO" sz="1800" dirty="0">
                <a:solidFill>
                  <a:srgbClr val="000000"/>
                </a:solidFill>
                <a:latin typeface="Akkurat-Ligh"/>
              </a:rPr>
              <a:t>1 av 3 		- føler press på å bruke mye penger i forbindelse med russefeiring</a:t>
            </a:r>
          </a:p>
          <a:p>
            <a:pPr>
              <a:spcBef>
                <a:spcPts val="600"/>
              </a:spcBef>
              <a:spcAft>
                <a:spcPts val="600"/>
              </a:spcAft>
            </a:pPr>
            <a:r>
              <a:rPr lang="nb-NO" sz="1800" dirty="0">
                <a:solidFill>
                  <a:srgbClr val="000000"/>
                </a:solidFill>
                <a:latin typeface="Akkurat-Ligh"/>
              </a:rPr>
              <a:t>1 av 6		- forberedelsene går ut over karakterer og fravær (1 av 3 svarer «vet ikke»).</a:t>
            </a:r>
          </a:p>
          <a:p>
            <a:pPr>
              <a:spcBef>
                <a:spcPts val="600"/>
              </a:spcBef>
              <a:spcAft>
                <a:spcPts val="600"/>
              </a:spcAft>
            </a:pPr>
            <a:r>
              <a:rPr lang="nb-NO" sz="1800" dirty="0">
                <a:solidFill>
                  <a:srgbClr val="000000"/>
                </a:solidFill>
                <a:latin typeface="Akkurat-Ligh"/>
              </a:rPr>
              <a:t>Nesten 40 % 	- planlegging og feiring tar for mye tid bort fra skolearbeidet.</a:t>
            </a:r>
          </a:p>
          <a:p>
            <a:pPr>
              <a:spcBef>
                <a:spcPts val="600"/>
              </a:spcBef>
              <a:spcAft>
                <a:spcPts val="600"/>
              </a:spcAft>
            </a:pPr>
            <a:endParaRPr lang="nb-NO" sz="500" dirty="0">
              <a:solidFill>
                <a:srgbClr val="000000"/>
              </a:solidFill>
              <a:latin typeface="Akkurat-Ligh"/>
            </a:endParaRPr>
          </a:p>
          <a:p>
            <a:pPr>
              <a:spcBef>
                <a:spcPts val="600"/>
              </a:spcBef>
              <a:spcAft>
                <a:spcPts val="600"/>
              </a:spcAft>
            </a:pPr>
            <a:r>
              <a:rPr lang="nb-NO" sz="2000" b="1" dirty="0">
                <a:solidFill>
                  <a:srgbClr val="000000"/>
                </a:solidFill>
                <a:latin typeface="Akkurat-Ligh"/>
              </a:rPr>
              <a:t>Halvparten av avgangselevene mener at dagens russefeiring bør endres.</a:t>
            </a:r>
          </a:p>
        </p:txBody>
      </p:sp>
      <p:sp>
        <p:nvSpPr>
          <p:cNvPr id="5" name="TekstSylinder 4">
            <a:extLst>
              <a:ext uri="{FF2B5EF4-FFF2-40B4-BE49-F238E27FC236}">
                <a16:creationId xmlns:a16="http://schemas.microsoft.com/office/drawing/2014/main" id="{7287AE0A-2DDB-7ED6-31CD-FBEA18EC245D}"/>
              </a:ext>
            </a:extLst>
          </p:cNvPr>
          <p:cNvSpPr txBox="1"/>
          <p:nvPr/>
        </p:nvSpPr>
        <p:spPr>
          <a:xfrm>
            <a:off x="7415308" y="6158834"/>
            <a:ext cx="4593190" cy="261610"/>
          </a:xfrm>
          <a:prstGeom prst="rect">
            <a:avLst/>
          </a:prstGeom>
          <a:noFill/>
        </p:spPr>
        <p:txBody>
          <a:bodyPr wrap="square">
            <a:spAutoFit/>
          </a:bodyPr>
          <a:lstStyle/>
          <a:p>
            <a:pPr algn="r">
              <a:spcBef>
                <a:spcPts val="1575"/>
              </a:spcBef>
              <a:spcAft>
                <a:spcPts val="675"/>
              </a:spcAft>
              <a:buNone/>
            </a:pPr>
            <a:r>
              <a:rPr lang="nb-NO" sz="1100" dirty="0">
                <a:solidFill>
                  <a:srgbClr val="000000"/>
                </a:solidFill>
                <a:latin typeface="Sentinel-Book"/>
              </a:rPr>
              <a:t>Fra Ungdataundersøkelsen i Innlandet fylke, </a:t>
            </a:r>
            <a:r>
              <a:rPr lang="nb-NO" sz="1100" dirty="0" err="1">
                <a:solidFill>
                  <a:srgbClr val="000000"/>
                </a:solidFill>
                <a:latin typeface="Sentinel-Book"/>
              </a:rPr>
              <a:t>ca</a:t>
            </a:r>
            <a:r>
              <a:rPr lang="nb-NO" sz="1100" dirty="0">
                <a:solidFill>
                  <a:srgbClr val="000000"/>
                </a:solidFill>
                <a:latin typeface="Sentinel-Book"/>
              </a:rPr>
              <a:t> 80% svarprosent:</a:t>
            </a:r>
          </a:p>
        </p:txBody>
      </p:sp>
      <p:pic>
        <p:nvPicPr>
          <p:cNvPr id="7" name="Bilde 6">
            <a:extLst>
              <a:ext uri="{FF2B5EF4-FFF2-40B4-BE49-F238E27FC236}">
                <a16:creationId xmlns:a16="http://schemas.microsoft.com/office/drawing/2014/main" id="{6965BDD0-4128-3D15-D8C9-48E460CCA207}"/>
              </a:ext>
            </a:extLst>
          </p:cNvPr>
          <p:cNvPicPr>
            <a:picLocks noChangeAspect="1"/>
          </p:cNvPicPr>
          <p:nvPr/>
        </p:nvPicPr>
        <p:blipFill>
          <a:blip r:embed="rId2"/>
          <a:srcRect t="19722"/>
          <a:stretch/>
        </p:blipFill>
        <p:spPr>
          <a:xfrm>
            <a:off x="9155725" y="1625600"/>
            <a:ext cx="2881719" cy="26235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Bilde 8">
            <a:extLst>
              <a:ext uri="{FF2B5EF4-FFF2-40B4-BE49-F238E27FC236}">
                <a16:creationId xmlns:a16="http://schemas.microsoft.com/office/drawing/2014/main" id="{B5E589AF-F3B6-2B56-F41C-D1104B145FDD}"/>
              </a:ext>
            </a:extLst>
          </p:cNvPr>
          <p:cNvPicPr>
            <a:picLocks noChangeAspect="1"/>
          </p:cNvPicPr>
          <p:nvPr/>
        </p:nvPicPr>
        <p:blipFill>
          <a:blip r:embed="rId3"/>
          <a:srcRect t="76958"/>
          <a:stretch/>
        </p:blipFill>
        <p:spPr>
          <a:xfrm>
            <a:off x="10134660" y="812119"/>
            <a:ext cx="1943268" cy="4530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Bilde 10">
            <a:extLst>
              <a:ext uri="{FF2B5EF4-FFF2-40B4-BE49-F238E27FC236}">
                <a16:creationId xmlns:a16="http://schemas.microsoft.com/office/drawing/2014/main" id="{06FB4CFD-4BCF-F629-D265-AC8AAEA8B950}"/>
              </a:ext>
            </a:extLst>
          </p:cNvPr>
          <p:cNvPicPr>
            <a:picLocks noChangeAspect="1"/>
          </p:cNvPicPr>
          <p:nvPr/>
        </p:nvPicPr>
        <p:blipFill>
          <a:blip r:embed="rId4"/>
          <a:stretch>
            <a:fillRect/>
          </a:stretch>
        </p:blipFill>
        <p:spPr>
          <a:xfrm>
            <a:off x="8869392" y="1255884"/>
            <a:ext cx="3322608" cy="4343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177460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7C9012CD-2560-E1DE-0EC6-6BA06C266765}"/>
              </a:ext>
            </a:extLst>
          </p:cNvPr>
          <p:cNvSpPr>
            <a:spLocks noGrp="1"/>
          </p:cNvSpPr>
          <p:nvPr>
            <p:ph sz="half" idx="1"/>
          </p:nvPr>
        </p:nvSpPr>
        <p:spPr>
          <a:xfrm>
            <a:off x="360815" y="1293736"/>
            <a:ext cx="5916953" cy="4500563"/>
          </a:xfrm>
        </p:spPr>
        <p:txBody>
          <a:bodyPr vert="horz" lIns="0" tIns="0" rIns="0" bIns="0" rtlCol="0" anchor="t">
            <a:normAutofit/>
          </a:bodyPr>
          <a:lstStyle/>
          <a:p>
            <a:pPr>
              <a:spcBef>
                <a:spcPts val="1200"/>
              </a:spcBef>
              <a:spcAft>
                <a:spcPts val="1200"/>
              </a:spcAft>
            </a:pPr>
            <a:r>
              <a:rPr lang="nb-NO" sz="1600" b="1" dirty="0"/>
              <a:t>Organiserer samlinger </a:t>
            </a:r>
            <a:r>
              <a:rPr lang="nb-NO" sz="1600" dirty="0"/>
              <a:t>for fylkets russepresidenter og skolens russekontakt, SLT-koordinatorer og politiet m.fl., med fokus på å lede til trygg og inkluderende feiring</a:t>
            </a:r>
          </a:p>
          <a:p>
            <a:pPr>
              <a:spcBef>
                <a:spcPts val="600"/>
              </a:spcBef>
            </a:pPr>
            <a:r>
              <a:rPr lang="nb-NO" sz="1600" b="1" dirty="0"/>
              <a:t>Spre kunnskap </a:t>
            </a:r>
            <a:r>
              <a:rPr lang="nb-NO" sz="1600" dirty="0"/>
              <a:t>om utfordringer med dagens russekultur og hvordan den påvirker yngre elever</a:t>
            </a:r>
          </a:p>
          <a:p>
            <a:pPr lvl="1">
              <a:spcBef>
                <a:spcPts val="600"/>
              </a:spcBef>
            </a:pPr>
            <a:r>
              <a:rPr lang="nb-NO" sz="1600" dirty="0"/>
              <a:t>utenforskap og rigide og skadelige grupperinger</a:t>
            </a:r>
          </a:p>
          <a:p>
            <a:pPr lvl="1">
              <a:spcBef>
                <a:spcPts val="600"/>
              </a:spcBef>
              <a:spcAft>
                <a:spcPts val="1200"/>
              </a:spcAft>
            </a:pPr>
            <a:r>
              <a:rPr lang="nb-NO" sz="1600" dirty="0"/>
              <a:t>ulike former for press på verdiene deres omkring rus, sex, vennskap, økonomi, skole, osv.</a:t>
            </a:r>
          </a:p>
          <a:p>
            <a:pPr>
              <a:spcBef>
                <a:spcPts val="1200"/>
              </a:spcBef>
            </a:pPr>
            <a:r>
              <a:rPr lang="nb-NO" sz="1600" b="1" dirty="0"/>
              <a:t>Bygge nettverk </a:t>
            </a:r>
            <a:r>
              <a:rPr lang="nb-NO" sz="1600" dirty="0"/>
              <a:t>med voksne som vil russen vel. Utforme samarbeidsavtaler, hjelpe til å organisere Agderrussens Hovedstyre og finne felles feiringstidspunkt og -varighet.</a:t>
            </a:r>
            <a:endParaRPr lang="nb-NO" sz="1600" dirty="0">
              <a:cs typeface="Arial"/>
            </a:endParaRPr>
          </a:p>
          <a:p>
            <a:pPr>
              <a:spcBef>
                <a:spcPts val="1200"/>
              </a:spcBef>
            </a:pPr>
            <a:r>
              <a:rPr lang="nb-NO" sz="1600" b="1" dirty="0">
                <a:cs typeface="Arial"/>
              </a:rPr>
              <a:t>Langsiktig mål: </a:t>
            </a:r>
            <a:r>
              <a:rPr lang="nb-NO" sz="1600" dirty="0"/>
              <a:t>Hjelpe elevene med å ta tilbake kontrollen over egen feiring</a:t>
            </a:r>
            <a:r>
              <a:rPr lang="nb-NO" sz="1600" dirty="0">
                <a:cs typeface="Arial"/>
              </a:rPr>
              <a:t>. Mindre innflytelse fra kommersielle aktører. Hjelpe elevråd og russestyre med å organisere felles avgangsmarkering for </a:t>
            </a:r>
            <a:r>
              <a:rPr lang="nb-NO" sz="1600" b="1" dirty="0">
                <a:cs typeface="Arial"/>
              </a:rPr>
              <a:t>alle på kullet</a:t>
            </a:r>
            <a:r>
              <a:rPr lang="nb-NO" sz="1600" dirty="0">
                <a:cs typeface="Arial"/>
              </a:rPr>
              <a:t>. </a:t>
            </a:r>
          </a:p>
        </p:txBody>
      </p:sp>
      <p:pic>
        <p:nvPicPr>
          <p:cNvPr id="4" name="Bilde 3" descr="Et bilde som inneholder klær, person, jeans, utendørs&#10;&#10;Automatisk generert beskrivelse">
            <a:extLst>
              <a:ext uri="{FF2B5EF4-FFF2-40B4-BE49-F238E27FC236}">
                <a16:creationId xmlns:a16="http://schemas.microsoft.com/office/drawing/2014/main" id="{5DFEBF43-9B06-31DC-9B61-A10A102899D3}"/>
              </a:ext>
            </a:extLst>
          </p:cNvPr>
          <p:cNvPicPr>
            <a:picLocks noChangeAspect="1"/>
          </p:cNvPicPr>
          <p:nvPr/>
        </p:nvPicPr>
        <p:blipFill>
          <a:blip r:embed="rId3"/>
          <a:stretch>
            <a:fillRect/>
          </a:stretch>
        </p:blipFill>
        <p:spPr>
          <a:xfrm>
            <a:off x="6634263" y="1081806"/>
            <a:ext cx="5745181" cy="4924425"/>
          </a:xfrm>
          <a:prstGeom prst="rect">
            <a:avLst/>
          </a:prstGeom>
        </p:spPr>
      </p:pic>
      <p:sp>
        <p:nvSpPr>
          <p:cNvPr id="5" name="TekstSylinder 4">
            <a:extLst>
              <a:ext uri="{FF2B5EF4-FFF2-40B4-BE49-F238E27FC236}">
                <a16:creationId xmlns:a16="http://schemas.microsoft.com/office/drawing/2014/main" id="{FDD265DB-9747-1C83-7708-3B783FD620A5}"/>
              </a:ext>
            </a:extLst>
          </p:cNvPr>
          <p:cNvSpPr txBox="1"/>
          <p:nvPr/>
        </p:nvSpPr>
        <p:spPr>
          <a:xfrm>
            <a:off x="7241628" y="6057768"/>
            <a:ext cx="4950372" cy="800232"/>
          </a:xfrm>
          <a:prstGeom prst="rect">
            <a:avLst/>
          </a:prstGeom>
          <a:solidFill>
            <a:srgbClr val="003366"/>
          </a:solidFill>
        </p:spPr>
        <p:txBody>
          <a:bodyPr wrap="square" lIns="91440" tIns="45720" rIns="91440" bIns="4572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000" b="1" i="0" u="none" strike="noStrike" kern="1200" cap="none" spc="0" normalizeH="0" baseline="0" noProof="0" dirty="0">
                <a:ln>
                  <a:noFill/>
                </a:ln>
                <a:solidFill>
                  <a:prstClr val="white"/>
                </a:solidFill>
                <a:effectLst/>
                <a:uLnTx/>
                <a:uFillTx/>
                <a:latin typeface="Aptos" panose="020B0004020202020204"/>
                <a:ea typeface="+mn-ea"/>
                <a:cs typeface="+mn-cs"/>
              </a:rPr>
              <a:t>Gode valg </a:t>
            </a:r>
            <a:r>
              <a:rPr lang="nb-NO" sz="2000" b="1" dirty="0">
                <a:solidFill>
                  <a:prstClr val="white"/>
                </a:solidFill>
                <a:latin typeface="Aptos" panose="020B0004020202020204"/>
              </a:rPr>
              <a:t>-</a:t>
            </a:r>
            <a:r>
              <a:rPr kumimoji="0" lang="nb-NO" sz="2000" b="1" i="0" u="none" strike="noStrike" kern="1200" cap="none" spc="0" normalizeH="0" baseline="0" noProof="0" dirty="0">
                <a:ln>
                  <a:noFill/>
                </a:ln>
                <a:solidFill>
                  <a:prstClr val="white"/>
                </a:solidFill>
                <a:effectLst/>
                <a:uLnTx/>
                <a:uFillTx/>
                <a:latin typeface="Aptos" panose="020B0004020202020204"/>
                <a:ea typeface="+mn-ea"/>
                <a:cs typeface="+mn-cs"/>
              </a:rPr>
              <a:t> </a:t>
            </a:r>
            <a:r>
              <a:rPr kumimoji="0" lang="nb-NO" sz="2000" b="1" i="1" u="sng" strike="noStrike" kern="1200" cap="none" spc="0" normalizeH="0" baseline="0" noProof="0" dirty="0">
                <a:ln>
                  <a:noFill/>
                </a:ln>
                <a:solidFill>
                  <a:prstClr val="white"/>
                </a:solidFill>
                <a:effectLst/>
                <a:uLnTx/>
                <a:uFillTx/>
                <a:latin typeface="Aptos" panose="020B0004020202020204"/>
                <a:ea typeface="+mn-ea"/>
                <a:cs typeface="+mn-cs"/>
              </a:rPr>
              <a:t>egne</a:t>
            </a:r>
            <a:r>
              <a:rPr kumimoji="0" lang="nb-NO" sz="2000" b="1" i="0" u="none" strike="noStrike" kern="1200" cap="none" spc="0" normalizeH="0" baseline="0" noProof="0" dirty="0">
                <a:ln>
                  <a:noFill/>
                </a:ln>
                <a:solidFill>
                  <a:prstClr val="white"/>
                </a:solidFill>
                <a:effectLst/>
                <a:uLnTx/>
                <a:uFillTx/>
                <a:latin typeface="Aptos" panose="020B0004020202020204"/>
                <a:ea typeface="+mn-ea"/>
                <a:cs typeface="+mn-cs"/>
              </a:rPr>
              <a:t> valg</a:t>
            </a:r>
          </a:p>
        </p:txBody>
      </p:sp>
      <p:pic>
        <p:nvPicPr>
          <p:cNvPr id="6" name="Plassholder for innhold 3">
            <a:extLst>
              <a:ext uri="{FF2B5EF4-FFF2-40B4-BE49-F238E27FC236}">
                <a16:creationId xmlns:a16="http://schemas.microsoft.com/office/drawing/2014/main" id="{6CA0DDDD-23CC-DBDA-1E24-50ABB6F42F5D}"/>
              </a:ext>
            </a:extLst>
          </p:cNvPr>
          <p:cNvPicPr>
            <a:picLocks noChangeAspect="1"/>
          </p:cNvPicPr>
          <p:nvPr/>
        </p:nvPicPr>
        <p:blipFill rotWithShape="1">
          <a:blip r:embed="rId4"/>
          <a:srcRect l="1196" t="3" r="15110" b="-1"/>
          <a:stretch/>
        </p:blipFill>
        <p:spPr>
          <a:xfrm>
            <a:off x="6277768" y="6068291"/>
            <a:ext cx="963144" cy="789709"/>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7" name="Tittel 4">
            <a:extLst>
              <a:ext uri="{FF2B5EF4-FFF2-40B4-BE49-F238E27FC236}">
                <a16:creationId xmlns:a16="http://schemas.microsoft.com/office/drawing/2014/main" id="{CE4A21BC-E4B2-1270-4684-6462BAEFEAE0}"/>
              </a:ext>
            </a:extLst>
          </p:cNvPr>
          <p:cNvSpPr txBox="1">
            <a:spLocks/>
          </p:cNvSpPr>
          <p:nvPr/>
        </p:nvSpPr>
        <p:spPr>
          <a:xfrm>
            <a:off x="0" y="426098"/>
            <a:ext cx="12196622" cy="685606"/>
          </a:xfrm>
          <a:prstGeom prst="rect">
            <a:avLst/>
          </a:prstGeom>
          <a:ln>
            <a:solidFill>
              <a:srgbClr val="003366"/>
            </a:solidFill>
          </a:ln>
        </p:spPr>
        <p:txBody>
          <a:bodyPr vert="horz" lIns="0" tIns="0" rIns="0" bIns="0" rtlCol="0" anchor="ctr" anchorCtr="0">
            <a:noAutofit/>
          </a:bodyPr>
          <a:lstStyle>
            <a:lvl1pPr algn="l" defTabSz="914400" rtl="0" eaLnBrk="1" latinLnBrk="0" hangingPunct="1">
              <a:lnSpc>
                <a:spcPct val="100000"/>
              </a:lnSpc>
              <a:spcBef>
                <a:spcPct val="0"/>
              </a:spcBef>
              <a:buNone/>
              <a:defRPr sz="3400" kern="1200">
                <a:solidFill>
                  <a:schemeClr val="tx1"/>
                </a:solidFill>
                <a:latin typeface="+mj-lt"/>
                <a:ea typeface="+mj-ea"/>
                <a:cs typeface="+mj-cs"/>
              </a:defRPr>
            </a:lvl1pPr>
          </a:lstStyle>
          <a:p>
            <a:pPr algn="ctr"/>
            <a:r>
              <a:rPr lang="nb-NO" b="1" dirty="0">
                <a:cs typeface="Arial"/>
              </a:rPr>
              <a:t>Hva gjør skolene og fylkeskommunen for å møte dette?</a:t>
            </a:r>
            <a:endParaRPr lang="nb-NO" b="1" dirty="0"/>
          </a:p>
        </p:txBody>
      </p:sp>
    </p:spTree>
    <p:extLst>
      <p:ext uri="{BB962C8B-B14F-4D97-AF65-F5344CB8AC3E}">
        <p14:creationId xmlns:p14="http://schemas.microsoft.com/office/powerpoint/2010/main" val="2174705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E521A-F135-3B78-097D-B1B7405BB97F}"/>
            </a:ext>
          </a:extLst>
        </p:cNvPr>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A0CB0BEF-8537-339B-2AFF-9D9CBE339B1C}"/>
              </a:ext>
            </a:extLst>
          </p:cNvPr>
          <p:cNvSpPr>
            <a:spLocks noGrp="1"/>
          </p:cNvSpPr>
          <p:nvPr>
            <p:ph idx="1"/>
          </p:nvPr>
        </p:nvSpPr>
        <p:spPr>
          <a:xfrm>
            <a:off x="897886" y="1752762"/>
            <a:ext cx="6446497" cy="4502150"/>
          </a:xfrm>
        </p:spPr>
        <p:txBody>
          <a:bodyPr vert="horz" lIns="0" tIns="0" rIns="0" bIns="0" rtlCol="0" anchor="t">
            <a:noAutofit/>
          </a:bodyPr>
          <a:lstStyle/>
          <a:p>
            <a:pPr marL="0" indent="0">
              <a:buNone/>
            </a:pPr>
            <a:r>
              <a:rPr lang="nb-NO" sz="1800" dirty="0">
                <a:latin typeface="Arial" panose="020B0604020202020204" pitchFamily="34" charset="0"/>
                <a:ea typeface="Calibri" panose="020F0502020204030204" pitchFamily="34" charset="0"/>
                <a:cs typeface="Times New Roman" panose="02020603050405020304" pitchFamily="18" charset="0"/>
              </a:rPr>
              <a:t>De siste års r</a:t>
            </a:r>
            <a:r>
              <a:rPr lang="nb-NO" sz="1800" dirty="0">
                <a:effectLst/>
                <a:latin typeface="Arial" panose="020B0604020202020204" pitchFamily="34" charset="0"/>
                <a:ea typeface="Calibri" panose="020F0502020204030204" pitchFamily="34" charset="0"/>
                <a:cs typeface="Times New Roman" panose="02020603050405020304" pitchFamily="18" charset="0"/>
              </a:rPr>
              <a:t>ussepresidenter, også i Agder, har sagt tydelig at de ønsker trygghet, inkludering, og hjelp til å bekjempe gruppepress, slik at hver enkelt russ tør å stå for </a:t>
            </a:r>
            <a:r>
              <a:rPr lang="nb-NO" sz="1800" dirty="0">
                <a:latin typeface="Arial" panose="020B0604020202020204" pitchFamily="34" charset="0"/>
                <a:ea typeface="Calibri" panose="020F0502020204030204" pitchFamily="34" charset="0"/>
                <a:cs typeface="Times New Roman" panose="02020603050405020304" pitchFamily="18" charset="0"/>
              </a:rPr>
              <a:t>egne verdier.</a:t>
            </a:r>
          </a:p>
          <a:p>
            <a:pPr marL="0" indent="0">
              <a:buNone/>
            </a:pPr>
            <a:endParaRPr lang="nb-NO" sz="1800" dirty="0">
              <a:latin typeface="Arial" panose="020B0604020202020204" pitchFamily="34" charset="0"/>
              <a:ea typeface="Calibri" panose="020F0502020204030204" pitchFamily="34" charset="0"/>
              <a:cs typeface="Times New Roman" panose="02020603050405020304" pitchFamily="18" charset="0"/>
            </a:endParaRPr>
          </a:p>
          <a:p>
            <a:pPr marL="0" indent="0">
              <a:buNone/>
            </a:pPr>
            <a:r>
              <a:rPr lang="nb-NO" sz="1800" dirty="0">
                <a:latin typeface="Arial" panose="020B0604020202020204" pitchFamily="34" charset="0"/>
                <a:ea typeface="Calibri" panose="020F0502020204030204" pitchFamily="34" charset="0"/>
                <a:cs typeface="Times New Roman" panose="02020603050405020304" pitchFamily="18" charset="0"/>
              </a:rPr>
              <a:t>Russen ønsker</a:t>
            </a:r>
            <a:r>
              <a:rPr lang="nb-NO" sz="1800" dirty="0">
                <a:effectLst/>
                <a:latin typeface="Arial" panose="020B0604020202020204" pitchFamily="34" charset="0"/>
                <a:ea typeface="Calibri" panose="020F0502020204030204" pitchFamily="34" charset="0"/>
                <a:cs typeface="Times New Roman" panose="02020603050405020304" pitchFamily="18" charset="0"/>
              </a:rPr>
              <a:t> derfor å samarbeide med skole, foresatte, politi og kommune, og de ønsker å arrangere felles feiring</a:t>
            </a:r>
            <a:r>
              <a:rPr lang="nb-NO" sz="1800" dirty="0">
                <a:latin typeface="Arial" panose="020B0604020202020204" pitchFamily="34" charset="0"/>
                <a:ea typeface="Calibri" panose="020F0502020204030204" pitchFamily="34" charset="0"/>
                <a:cs typeface="Times New Roman" panose="02020603050405020304" pitchFamily="18" charset="0"/>
              </a:rPr>
              <a:t>.</a:t>
            </a:r>
          </a:p>
          <a:p>
            <a:pPr marL="0" indent="0">
              <a:buNone/>
            </a:pPr>
            <a:endParaRPr lang="nb-NO" sz="1800" b="1" dirty="0">
              <a:effectLst/>
              <a:latin typeface="Arial" panose="020B0604020202020204" pitchFamily="34" charset="0"/>
              <a:ea typeface="Calibri" panose="020F0502020204030204" pitchFamily="34" charset="0"/>
              <a:cs typeface="Times New Roman" panose="02020603050405020304" pitchFamily="18" charset="0"/>
            </a:endParaRPr>
          </a:p>
          <a:p>
            <a:pPr marL="0" indent="0">
              <a:buNone/>
            </a:pPr>
            <a:r>
              <a:rPr lang="nb-NO" sz="1800" b="1" dirty="0">
                <a:effectLst/>
                <a:latin typeface="Arial" panose="020B0604020202020204" pitchFamily="34" charset="0"/>
                <a:ea typeface="Calibri" panose="020F0502020204030204" pitchFamily="34" charset="0"/>
                <a:cs typeface="Times New Roman" panose="02020603050405020304" pitchFamily="18" charset="0"/>
              </a:rPr>
              <a:t>De sier at de trenger hjelp fra alle voksne som vil dem vel, fordi kreftene i motsatt retning er så sterke.</a:t>
            </a:r>
          </a:p>
          <a:p>
            <a:pPr marL="0" indent="0">
              <a:buNone/>
            </a:pPr>
            <a:endParaRPr lang="nb-NO" sz="1800" dirty="0">
              <a:effectLst/>
              <a:latin typeface="Trebuchet MS" panose="020B0603020202020204" pitchFamily="34" charset="0"/>
              <a:ea typeface="Calibri" panose="020F0502020204030204" pitchFamily="34" charset="0"/>
              <a:cs typeface="Times New Roman" panose="02020603050405020304" pitchFamily="18" charset="0"/>
            </a:endParaRPr>
          </a:p>
          <a:p>
            <a:pPr marL="0" indent="0">
              <a:buNone/>
            </a:pPr>
            <a:endParaRPr lang="nb-NO" sz="1800" dirty="0">
              <a:cs typeface="Arial"/>
            </a:endParaRPr>
          </a:p>
        </p:txBody>
      </p:sp>
      <p:pic>
        <p:nvPicPr>
          <p:cNvPr id="8" name="Bilde 7">
            <a:extLst>
              <a:ext uri="{FF2B5EF4-FFF2-40B4-BE49-F238E27FC236}">
                <a16:creationId xmlns:a16="http://schemas.microsoft.com/office/drawing/2014/main" id="{A1BA4798-A59F-85B6-0AAF-77BA347CD647}"/>
              </a:ext>
            </a:extLst>
          </p:cNvPr>
          <p:cNvPicPr>
            <a:picLocks noChangeAspect="1"/>
          </p:cNvPicPr>
          <p:nvPr/>
        </p:nvPicPr>
        <p:blipFill rotWithShape="1">
          <a:blip r:embed="rId3"/>
          <a:srcRect l="22333" t="23259" r="50583" b="9036"/>
          <a:stretch/>
        </p:blipFill>
        <p:spPr>
          <a:xfrm rot="372721">
            <a:off x="8077200" y="1107440"/>
            <a:ext cx="3302000" cy="4643120"/>
          </a:xfrm>
          <a:prstGeom prst="rect">
            <a:avLst/>
          </a:prstGeom>
        </p:spPr>
      </p:pic>
      <p:sp>
        <p:nvSpPr>
          <p:cNvPr id="5" name="TekstSylinder 4">
            <a:extLst>
              <a:ext uri="{FF2B5EF4-FFF2-40B4-BE49-F238E27FC236}">
                <a16:creationId xmlns:a16="http://schemas.microsoft.com/office/drawing/2014/main" id="{108BB203-F8DD-A09E-7877-61D9DE3C809C}"/>
              </a:ext>
            </a:extLst>
          </p:cNvPr>
          <p:cNvSpPr txBox="1"/>
          <p:nvPr/>
        </p:nvSpPr>
        <p:spPr>
          <a:xfrm>
            <a:off x="7241628" y="6057768"/>
            <a:ext cx="4950372" cy="800232"/>
          </a:xfrm>
          <a:prstGeom prst="rect">
            <a:avLst/>
          </a:prstGeom>
          <a:solidFill>
            <a:srgbClr val="003366"/>
          </a:solidFill>
        </p:spPr>
        <p:txBody>
          <a:bodyPr wrap="square" lIns="91440" tIns="45720" rIns="91440" bIns="4572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000" b="1" i="0" u="none" strike="noStrike" kern="1200" cap="none" spc="0" normalizeH="0" baseline="0" noProof="0" dirty="0">
                <a:ln>
                  <a:noFill/>
                </a:ln>
                <a:solidFill>
                  <a:prstClr val="white"/>
                </a:solidFill>
                <a:effectLst/>
                <a:uLnTx/>
                <a:uFillTx/>
                <a:latin typeface="Aptos" panose="020B0004020202020204"/>
                <a:ea typeface="+mn-ea"/>
                <a:cs typeface="+mn-cs"/>
              </a:rPr>
              <a:t>Gode valg </a:t>
            </a:r>
            <a:r>
              <a:rPr lang="nb-NO" sz="2000" b="1" dirty="0">
                <a:solidFill>
                  <a:prstClr val="white"/>
                </a:solidFill>
                <a:latin typeface="Aptos" panose="020B0004020202020204"/>
              </a:rPr>
              <a:t>-</a:t>
            </a:r>
            <a:r>
              <a:rPr kumimoji="0" lang="nb-NO" sz="2000" b="1" i="0" u="none" strike="noStrike" kern="1200" cap="none" spc="0" normalizeH="0" baseline="0" noProof="0" dirty="0">
                <a:ln>
                  <a:noFill/>
                </a:ln>
                <a:solidFill>
                  <a:prstClr val="white"/>
                </a:solidFill>
                <a:effectLst/>
                <a:uLnTx/>
                <a:uFillTx/>
                <a:latin typeface="Aptos" panose="020B0004020202020204"/>
                <a:ea typeface="+mn-ea"/>
                <a:cs typeface="+mn-cs"/>
              </a:rPr>
              <a:t> </a:t>
            </a:r>
            <a:r>
              <a:rPr kumimoji="0" lang="nb-NO" sz="2000" b="1" i="1" u="sng" strike="noStrike" kern="1200" cap="none" spc="0" normalizeH="0" baseline="0" noProof="0" dirty="0">
                <a:ln>
                  <a:noFill/>
                </a:ln>
                <a:solidFill>
                  <a:prstClr val="white"/>
                </a:solidFill>
                <a:effectLst/>
                <a:uLnTx/>
                <a:uFillTx/>
                <a:latin typeface="Aptos" panose="020B0004020202020204"/>
                <a:ea typeface="+mn-ea"/>
                <a:cs typeface="+mn-cs"/>
              </a:rPr>
              <a:t>egne</a:t>
            </a:r>
            <a:r>
              <a:rPr kumimoji="0" lang="nb-NO" sz="2000" b="1" i="0" u="none" strike="noStrike" kern="1200" cap="none" spc="0" normalizeH="0" baseline="0" noProof="0" dirty="0">
                <a:ln>
                  <a:noFill/>
                </a:ln>
                <a:solidFill>
                  <a:prstClr val="white"/>
                </a:solidFill>
                <a:effectLst/>
                <a:uLnTx/>
                <a:uFillTx/>
                <a:latin typeface="Aptos" panose="020B0004020202020204"/>
                <a:ea typeface="+mn-ea"/>
                <a:cs typeface="+mn-cs"/>
              </a:rPr>
              <a:t> valg</a:t>
            </a:r>
          </a:p>
        </p:txBody>
      </p:sp>
      <p:pic>
        <p:nvPicPr>
          <p:cNvPr id="6" name="Plassholder for innhold 3">
            <a:extLst>
              <a:ext uri="{FF2B5EF4-FFF2-40B4-BE49-F238E27FC236}">
                <a16:creationId xmlns:a16="http://schemas.microsoft.com/office/drawing/2014/main" id="{1C337285-2BF1-002F-F923-748F3F3F6E55}"/>
              </a:ext>
            </a:extLst>
          </p:cNvPr>
          <p:cNvPicPr>
            <a:picLocks noChangeAspect="1"/>
          </p:cNvPicPr>
          <p:nvPr/>
        </p:nvPicPr>
        <p:blipFill rotWithShape="1">
          <a:blip r:embed="rId4"/>
          <a:srcRect l="1196" t="3" r="15110" b="-1"/>
          <a:stretch/>
        </p:blipFill>
        <p:spPr>
          <a:xfrm>
            <a:off x="6277768" y="6068291"/>
            <a:ext cx="963144" cy="789709"/>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10" name="Tittel 4">
            <a:extLst>
              <a:ext uri="{FF2B5EF4-FFF2-40B4-BE49-F238E27FC236}">
                <a16:creationId xmlns:a16="http://schemas.microsoft.com/office/drawing/2014/main" id="{375A0517-A815-22BB-C7CD-DCC7460DBFB2}"/>
              </a:ext>
            </a:extLst>
          </p:cNvPr>
          <p:cNvSpPr>
            <a:spLocks noGrp="1"/>
          </p:cNvSpPr>
          <p:nvPr>
            <p:ph type="title"/>
          </p:nvPr>
        </p:nvSpPr>
        <p:spPr>
          <a:xfrm>
            <a:off x="0" y="426098"/>
            <a:ext cx="12196622" cy="685606"/>
          </a:xfrm>
          <a:ln>
            <a:solidFill>
              <a:srgbClr val="003366"/>
            </a:solidFill>
          </a:ln>
        </p:spPr>
        <p:txBody>
          <a:bodyPr/>
          <a:lstStyle/>
          <a:p>
            <a:r>
              <a:rPr lang="nb-NO" b="1" dirty="0"/>
              <a:t>	Vi må løfte sammen, samtidig</a:t>
            </a:r>
          </a:p>
        </p:txBody>
      </p:sp>
    </p:spTree>
    <p:extLst>
      <p:ext uri="{BB962C8B-B14F-4D97-AF65-F5344CB8AC3E}">
        <p14:creationId xmlns:p14="http://schemas.microsoft.com/office/powerpoint/2010/main" val="819886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3D08E3A-C9A2-B820-386F-779DD1B5CD65}"/>
              </a:ext>
            </a:extLst>
          </p:cNvPr>
          <p:cNvSpPr>
            <a:spLocks noGrp="1"/>
          </p:cNvSpPr>
          <p:nvPr>
            <p:ph type="title"/>
          </p:nvPr>
        </p:nvSpPr>
        <p:spPr/>
        <p:txBody>
          <a:bodyPr/>
          <a:lstStyle/>
          <a:p>
            <a:endParaRPr lang="nb-NO"/>
          </a:p>
        </p:txBody>
      </p:sp>
      <p:sp>
        <p:nvSpPr>
          <p:cNvPr id="3" name="Plassholder for innhold 2">
            <a:extLst>
              <a:ext uri="{FF2B5EF4-FFF2-40B4-BE49-F238E27FC236}">
                <a16:creationId xmlns:a16="http://schemas.microsoft.com/office/drawing/2014/main" id="{D727884C-488F-6AEB-BD00-C1042E21E510}"/>
              </a:ext>
            </a:extLst>
          </p:cNvPr>
          <p:cNvSpPr>
            <a:spLocks noGrp="1"/>
          </p:cNvSpPr>
          <p:nvPr>
            <p:ph idx="1"/>
          </p:nvPr>
        </p:nvSpPr>
        <p:spPr/>
        <p:txBody>
          <a:bodyPr/>
          <a:lstStyle/>
          <a:p>
            <a:endParaRPr lang="nb-NO"/>
          </a:p>
        </p:txBody>
      </p:sp>
      <p:pic>
        <p:nvPicPr>
          <p:cNvPr id="4" name="Online-medier 3" title="Avgangsruss 2023">
            <a:hlinkClick r:id="" action="ppaction://media"/>
            <a:extLst>
              <a:ext uri="{FF2B5EF4-FFF2-40B4-BE49-F238E27FC236}">
                <a16:creationId xmlns:a16="http://schemas.microsoft.com/office/drawing/2014/main" id="{72577EF1-C36E-50F1-2F9E-472BDF7CA694}"/>
              </a:ext>
            </a:extLst>
          </p:cNvPr>
          <p:cNvPicPr>
            <a:picLocks noRot="1" noChangeAspect="1"/>
          </p:cNvPicPr>
          <p:nvPr>
            <a:videoFile r:link="rId1"/>
          </p:nvPr>
        </p:nvPicPr>
        <p:blipFill>
          <a:blip r:embed="rId3"/>
          <a:stretch>
            <a:fillRect/>
          </a:stretch>
        </p:blipFill>
        <p:spPr>
          <a:xfrm>
            <a:off x="0" y="0"/>
            <a:ext cx="12192000" cy="6863592"/>
          </a:xfrm>
          <a:prstGeom prst="rect">
            <a:avLst/>
          </a:prstGeom>
        </p:spPr>
      </p:pic>
    </p:spTree>
    <p:extLst>
      <p:ext uri="{BB962C8B-B14F-4D97-AF65-F5344CB8AC3E}">
        <p14:creationId xmlns:p14="http://schemas.microsoft.com/office/powerpoint/2010/main" val="2541060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Agder fylkeskommune PowerPointmal 16:9">
  <a:themeElements>
    <a:clrScheme name="Agder fylkeskommune 2">
      <a:dk1>
        <a:srgbClr val="000000"/>
      </a:dk1>
      <a:lt1>
        <a:srgbClr val="FFFFFF"/>
      </a:lt1>
      <a:dk2>
        <a:srgbClr val="5B4D46"/>
      </a:dk2>
      <a:lt2>
        <a:srgbClr val="ECEAE6"/>
      </a:lt2>
      <a:accent1>
        <a:srgbClr val="DF1F1D"/>
      </a:accent1>
      <a:accent2>
        <a:srgbClr val="342C86"/>
      </a:accent2>
      <a:accent3>
        <a:srgbClr val="00A9DA"/>
      </a:accent3>
      <a:accent4>
        <a:srgbClr val="FAC800"/>
      </a:accent4>
      <a:accent5>
        <a:srgbClr val="00695A"/>
      </a:accent5>
      <a:accent6>
        <a:srgbClr val="CDD500"/>
      </a:accent6>
      <a:hlink>
        <a:srgbClr val="9F3A14"/>
      </a:hlink>
      <a:folHlink>
        <a:srgbClr val="E01F1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dirty="0"/>
        </a:defPPr>
      </a:lstStyle>
    </a:txDef>
  </a:objectDefaults>
  <a:extraClrSchemeLst/>
  <a:extLst>
    <a:ext uri="{05A4C25C-085E-4340-85A3-A5531E510DB2}">
      <thm15:themeFamily xmlns:thm15="http://schemas.microsoft.com/office/thememl/2012/main" name="Mal powerpoint_Agder fylkeskommune V1" id="{7A9B48FA-C2C4-4C0B-8B9A-87FA183985C7}" vid="{F34505B9-8C1F-445E-8612-14AC7B5718C9}"/>
    </a:ext>
  </a:extLst>
</a:theme>
</file>

<file path=ppt/theme/theme2.xml><?xml version="1.0" encoding="utf-8"?>
<a:theme xmlns:a="http://schemas.openxmlformats.org/drawingml/2006/main" name="Forsider">
  <a:themeElements>
    <a:clrScheme name="Kristiansand kommune">
      <a:dk1>
        <a:srgbClr val="000000"/>
      </a:dk1>
      <a:lt1>
        <a:srgbClr val="FFFFFF"/>
      </a:lt1>
      <a:dk2>
        <a:srgbClr val="002D5A"/>
      </a:dk2>
      <a:lt2>
        <a:srgbClr val="FEFFFF"/>
      </a:lt2>
      <a:accent1>
        <a:srgbClr val="004EA7"/>
      </a:accent1>
      <a:accent2>
        <a:srgbClr val="008AD7"/>
      </a:accent2>
      <a:accent3>
        <a:srgbClr val="68B3E7"/>
      </a:accent3>
      <a:accent4>
        <a:srgbClr val="036938"/>
      </a:accent4>
      <a:accent5>
        <a:srgbClr val="008522"/>
      </a:accent5>
      <a:accent6>
        <a:srgbClr val="64A60A"/>
      </a:accent6>
      <a:hlink>
        <a:srgbClr val="008AD7"/>
      </a:hlink>
      <a:folHlink>
        <a:srgbClr val="008AD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_Kristiansand_kommune_230321.pptx" id="{B77CA240-70EC-1F48-AD95-236A10BBC8F3}" vid="{352ACC34-4EA5-6F4D-9FF9-ADBB51923AB6}"/>
    </a:ext>
  </a:extLst>
</a:theme>
</file>

<file path=ppt/theme/theme3.xml><?xml version="1.0" encoding="utf-8"?>
<a:theme xmlns:a="http://schemas.openxmlformats.org/drawingml/2006/main" name="Tekstsider">
  <a:themeElements>
    <a:clrScheme name="Kristiansand kommune">
      <a:dk1>
        <a:srgbClr val="000000"/>
      </a:dk1>
      <a:lt1>
        <a:srgbClr val="FFFFFF"/>
      </a:lt1>
      <a:dk2>
        <a:srgbClr val="002D5A"/>
      </a:dk2>
      <a:lt2>
        <a:srgbClr val="FEFFFF"/>
      </a:lt2>
      <a:accent1>
        <a:srgbClr val="004EA7"/>
      </a:accent1>
      <a:accent2>
        <a:srgbClr val="008AD7"/>
      </a:accent2>
      <a:accent3>
        <a:srgbClr val="68B3E7"/>
      </a:accent3>
      <a:accent4>
        <a:srgbClr val="036938"/>
      </a:accent4>
      <a:accent5>
        <a:srgbClr val="008522"/>
      </a:accent5>
      <a:accent6>
        <a:srgbClr val="64A60A"/>
      </a:accent6>
      <a:hlink>
        <a:srgbClr val="008AD7"/>
      </a:hlink>
      <a:folHlink>
        <a:srgbClr val="008AD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_Kristiansand_kommune_230321.pptx" id="{B77CA240-70EC-1F48-AD95-236A10BBC8F3}" vid="{03508272-B20E-E24F-9D79-FE5964FA70CE}"/>
    </a:ext>
  </a:extLst>
</a:theme>
</file>

<file path=ppt/theme/theme4.xml><?xml version="1.0" encoding="utf-8"?>
<a:theme xmlns:a="http://schemas.openxmlformats.org/drawingml/2006/main" name="1_Tekstsider">
  <a:themeElements>
    <a:clrScheme name="Kristiansand kommune">
      <a:dk1>
        <a:srgbClr val="000000"/>
      </a:dk1>
      <a:lt1>
        <a:srgbClr val="FFFFFF"/>
      </a:lt1>
      <a:dk2>
        <a:srgbClr val="002D5A"/>
      </a:dk2>
      <a:lt2>
        <a:srgbClr val="FEFFFF"/>
      </a:lt2>
      <a:accent1>
        <a:srgbClr val="004EA7"/>
      </a:accent1>
      <a:accent2>
        <a:srgbClr val="008AD7"/>
      </a:accent2>
      <a:accent3>
        <a:srgbClr val="68B3E7"/>
      </a:accent3>
      <a:accent4>
        <a:srgbClr val="036938"/>
      </a:accent4>
      <a:accent5>
        <a:srgbClr val="008522"/>
      </a:accent5>
      <a:accent6>
        <a:srgbClr val="64A60A"/>
      </a:accent6>
      <a:hlink>
        <a:srgbClr val="008AD7"/>
      </a:hlink>
      <a:folHlink>
        <a:srgbClr val="008AD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_Kristiansand_kommune_230321.pptx" id="{B77CA240-70EC-1F48-AD95-236A10BBC8F3}" vid="{A6160676-EF4C-6B4C-A02D-AB04EC861830}"/>
    </a:ext>
  </a:extLst>
</a:theme>
</file>

<file path=ppt/theme/theme5.xml><?xml version="1.0" encoding="utf-8"?>
<a:theme xmlns:a="http://schemas.openxmlformats.org/drawingml/2006/main" name="Avslutningside">
  <a:themeElements>
    <a:clrScheme name="Kristiansand kommune">
      <a:dk1>
        <a:srgbClr val="000000"/>
      </a:dk1>
      <a:lt1>
        <a:srgbClr val="FFFFFF"/>
      </a:lt1>
      <a:dk2>
        <a:srgbClr val="002D5A"/>
      </a:dk2>
      <a:lt2>
        <a:srgbClr val="FEFFFF"/>
      </a:lt2>
      <a:accent1>
        <a:srgbClr val="004EA7"/>
      </a:accent1>
      <a:accent2>
        <a:srgbClr val="008AD7"/>
      </a:accent2>
      <a:accent3>
        <a:srgbClr val="68B3E7"/>
      </a:accent3>
      <a:accent4>
        <a:srgbClr val="036938"/>
      </a:accent4>
      <a:accent5>
        <a:srgbClr val="008522"/>
      </a:accent5>
      <a:accent6>
        <a:srgbClr val="64A60A"/>
      </a:accent6>
      <a:hlink>
        <a:srgbClr val="008AD7"/>
      </a:hlink>
      <a:folHlink>
        <a:srgbClr val="008AD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_Kristiansand_kommune_230321.pptx" id="{B77CA240-70EC-1F48-AD95-236A10BBC8F3}" vid="{C2EB5B64-CBEA-5949-B540-DEEC6420F548}"/>
    </a:ext>
  </a:ext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1_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tema">
  <a:themeElements>
    <a:clrScheme name="Agder fylkeskommune">
      <a:dk1>
        <a:srgbClr val="000000"/>
      </a:dk1>
      <a:lt1>
        <a:srgbClr val="FFFFFF"/>
      </a:lt1>
      <a:dk2>
        <a:srgbClr val="5B4E47"/>
      </a:dk2>
      <a:lt2>
        <a:srgbClr val="ECEAE6"/>
      </a:lt2>
      <a:accent1>
        <a:srgbClr val="DF1F1D"/>
      </a:accent1>
      <a:accent2>
        <a:srgbClr val="342C86"/>
      </a:accent2>
      <a:accent3>
        <a:srgbClr val="00A9DA"/>
      </a:accent3>
      <a:accent4>
        <a:srgbClr val="FAC800"/>
      </a:accent4>
      <a:accent5>
        <a:srgbClr val="00695A"/>
      </a:accent5>
      <a:accent6>
        <a:srgbClr val="CDD500"/>
      </a:accent6>
      <a:hlink>
        <a:srgbClr val="9F3A14"/>
      </a:hlink>
      <a:folHlink>
        <a:srgbClr val="E01F1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DF63DF5DF93E94B9D6DAB851593D86A" ma:contentTypeVersion="14" ma:contentTypeDescription="Create a new document." ma:contentTypeScope="" ma:versionID="201fa6a6a835e84a9f64d911b3d627ad">
  <xsd:schema xmlns:xsd="http://www.w3.org/2001/XMLSchema" xmlns:xs="http://www.w3.org/2001/XMLSchema" xmlns:p="http://schemas.microsoft.com/office/2006/metadata/properties" xmlns:ns2="83aaa70c-27ce-4465-8e2e-41b1c9d8894c" xmlns:ns3="22b01c2b-fb91-4e88-99d9-8faf3ceb055b" targetNamespace="http://schemas.microsoft.com/office/2006/metadata/properties" ma:root="true" ma:fieldsID="d6f34330efbc7359f44908689a6228d7" ns2:_="" ns3:_="">
    <xsd:import namespace="83aaa70c-27ce-4465-8e2e-41b1c9d8894c"/>
    <xsd:import namespace="22b01c2b-fb91-4e88-99d9-8faf3ceb055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aaa70c-27ce-4465-8e2e-41b1c9d889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46af8f8e-1e45-4bcb-8b90-291e597263f4"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2b01c2b-fb91-4e88-99d9-8faf3ceb055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8913b6f5-eec0-4b94-aac7-7a228ea1d853}" ma:internalName="TaxCatchAll" ma:showField="CatchAllData" ma:web="22b01c2b-fb91-4e88-99d9-8faf3ceb055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3aaa70c-27ce-4465-8e2e-41b1c9d8894c">
      <Terms xmlns="http://schemas.microsoft.com/office/infopath/2007/PartnerControls"/>
    </lcf76f155ced4ddcb4097134ff3c332f>
    <TaxCatchAll xmlns="22b01c2b-fb91-4e88-99d9-8faf3ceb055b" xsi:nil="true"/>
  </documentManagement>
</p:properties>
</file>

<file path=customXml/itemProps1.xml><?xml version="1.0" encoding="utf-8"?>
<ds:datastoreItem xmlns:ds="http://schemas.openxmlformats.org/officeDocument/2006/customXml" ds:itemID="{1850543A-0EAD-4041-8CE9-43F34EDEF844}">
  <ds:schemaRefs>
    <ds:schemaRef ds:uri="http://schemas.microsoft.com/sharepoint/v3/contenttype/forms"/>
  </ds:schemaRefs>
</ds:datastoreItem>
</file>

<file path=customXml/itemProps2.xml><?xml version="1.0" encoding="utf-8"?>
<ds:datastoreItem xmlns:ds="http://schemas.openxmlformats.org/officeDocument/2006/customXml" ds:itemID="{3825B10D-C5F0-4003-82B1-877E113DAA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aaa70c-27ce-4465-8e2e-41b1c9d8894c"/>
    <ds:schemaRef ds:uri="22b01c2b-fb91-4e88-99d9-8faf3ceb055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AF0C4B1-09AE-4CAB-9FDA-C4F299F16CC9}">
  <ds:schemaRefs>
    <ds:schemaRef ds:uri="http://purl.org/dc/elements/1.1/"/>
    <ds:schemaRef ds:uri="http://schemas.openxmlformats.org/package/2006/metadata/core-properties"/>
    <ds:schemaRef ds:uri="83aaa70c-27ce-4465-8e2e-41b1c9d8894c"/>
    <ds:schemaRef ds:uri="http://purl.org/dc/dcmitype/"/>
    <ds:schemaRef ds:uri="http://purl.org/dc/terms/"/>
    <ds:schemaRef ds:uri="http://www.w3.org/XML/1998/namespace"/>
    <ds:schemaRef ds:uri="http://schemas.microsoft.com/office/2006/documentManagement/types"/>
    <ds:schemaRef ds:uri="http://schemas.microsoft.com/office/infopath/2007/PartnerControls"/>
    <ds:schemaRef ds:uri="22b01c2b-fb91-4e88-99d9-8faf3ceb055b"/>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AgderFK_Mal PP_Agder fylkeskommune_V1</Template>
  <TotalTime>0</TotalTime>
  <Words>2101</Words>
  <Application>Microsoft Office PowerPoint</Application>
  <PresentationFormat>Widescreen</PresentationFormat>
  <Paragraphs>134</Paragraphs>
  <Slides>14</Slides>
  <Notes>6</Notes>
  <HiddenSlides>0</HiddenSlides>
  <MMClips>4</MMClips>
  <ScaleCrop>false</ScaleCrop>
  <HeadingPairs>
    <vt:vector size="6" baseType="variant">
      <vt:variant>
        <vt:lpstr>Brukte skrifter</vt:lpstr>
      </vt:variant>
      <vt:variant>
        <vt:i4>11</vt:i4>
      </vt:variant>
      <vt:variant>
        <vt:lpstr>Tema</vt:lpstr>
      </vt:variant>
      <vt:variant>
        <vt:i4>7</vt:i4>
      </vt:variant>
      <vt:variant>
        <vt:lpstr>Lysbildetitler</vt:lpstr>
      </vt:variant>
      <vt:variant>
        <vt:i4>14</vt:i4>
      </vt:variant>
    </vt:vector>
  </HeadingPairs>
  <TitlesOfParts>
    <vt:vector size="32" baseType="lpstr">
      <vt:lpstr>Akkurat-Ligh</vt:lpstr>
      <vt:lpstr>Aptos</vt:lpstr>
      <vt:lpstr>Aptos Display</vt:lpstr>
      <vt:lpstr>Arial</vt:lpstr>
      <vt:lpstr>Calibri</vt:lpstr>
      <vt:lpstr>Calibri Light</vt:lpstr>
      <vt:lpstr>Sentinel-Book</vt:lpstr>
      <vt:lpstr>Trebuchet MS</vt:lpstr>
      <vt:lpstr>Verdana</vt:lpstr>
      <vt:lpstr>Wingdings</vt:lpstr>
      <vt:lpstr>Wingdings 3</vt:lpstr>
      <vt:lpstr>Agder fylkeskommune PowerPointmal 16:9</vt:lpstr>
      <vt:lpstr>Forsider</vt:lpstr>
      <vt:lpstr>Tekstsider</vt:lpstr>
      <vt:lpstr>1_Tekstsider</vt:lpstr>
      <vt:lpstr>Avslutningside</vt:lpstr>
      <vt:lpstr>Office-tema</vt:lpstr>
      <vt:lpstr>1_Office-tema</vt:lpstr>
      <vt:lpstr>PowerPoint-presentasjon</vt:lpstr>
      <vt:lpstr>Det er varslet endringer fra 2026</vt:lpstr>
      <vt:lpstr>Bakgrunn. Skolene har over de siste årene sett at:</vt:lpstr>
      <vt:lpstr>Bakgrunn. Hvem bestemmer, egentlig?</vt:lpstr>
      <vt:lpstr>PowerPoint-presentasjon</vt:lpstr>
      <vt:lpstr> Når ungdom snakker, må vi høre etter:</vt:lpstr>
      <vt:lpstr>PowerPoint-presentasjon</vt:lpstr>
      <vt:lpstr> Vi må løfte sammen, samtidig</vt:lpstr>
      <vt:lpstr>PowerPoint-presentasjon</vt:lpstr>
      <vt:lpstr>Litt om sosialpsykologi og grupper</vt:lpstr>
      <vt:lpstr>Risikofaktorer for sterkere gruppepress – og hva kan vi gjøre?</vt:lpstr>
      <vt:lpstr>    Hvordan vet jeg om min ungdom er utsatt?     Hvordan kan vi snakke om dette hjemme?</vt:lpstr>
      <vt:lpstr>Herfra og videre: Hva er viktig at vi foreldre og foresatte gjør nå?</vt:lpstr>
      <vt:lpstr>Tips til hvor du kan finne mer informasjon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Medvirkning i praksis</dc:title>
  <dc:creator>Lund, Trine Åstveit</dc:creator>
  <cp:lastModifiedBy>Åse Carlsen</cp:lastModifiedBy>
  <cp:revision>13</cp:revision>
  <cp:lastPrinted>2022-10-20T06:21:51Z</cp:lastPrinted>
  <dcterms:created xsi:type="dcterms:W3CDTF">2022-10-19T07:42:18Z</dcterms:created>
  <dcterms:modified xsi:type="dcterms:W3CDTF">2025-04-28T06:44:51Z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0x0101003DF63DF5DF93E94B9D6DAB851593D86A</vt:lpwstr>
  </property>
  <property fmtid="{D5CDD505-2E9C-101B-9397-08002B2CF9AE}" pid="3" name="MediaServiceImageTags">
    <vt:lpwstr/>
  </property>
  <property fmtid="{D5CDD505-2E9C-101B-9397-08002B2CF9AE}" pid="4" name="Order">
    <vt:r8>121100</vt:r8>
  </property>
  <property fmtid="{D5CDD505-2E9C-101B-9397-08002B2CF9AE}" pid="5" name="xd_Signature">
    <vt:bool>false</vt:bool>
  </property>
  <property fmtid="{D5CDD505-2E9C-101B-9397-08002B2CF9AE}" pid="6" name="xd_ProgID">
    <vt:lpwstr/>
  </property>
  <property fmtid="{D5CDD505-2E9C-101B-9397-08002B2CF9AE}" pid="7" name="_ExtendedDescription">
    <vt:lpwstr/>
  </property>
  <property fmtid="{D5CDD505-2E9C-101B-9397-08002B2CF9AE}" pid="8" name="TriggerFlowInfo">
    <vt:lpwstr/>
  </property>
  <property fmtid="{D5CDD505-2E9C-101B-9397-08002B2CF9AE}" pid="9" name="ComplianceAssetId">
    <vt:lpwstr/>
  </property>
  <property fmtid="{D5CDD505-2E9C-101B-9397-08002B2CF9AE}" pid="10" name="TemplateUrl">
    <vt:lpwstr/>
  </property>
</Properties>
</file>